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60" r:id="rId5"/>
    <p:sldId id="261" r:id="rId6"/>
    <p:sldId id="264" r:id="rId7"/>
    <p:sldId id="265" r:id="rId8"/>
    <p:sldId id="266" r:id="rId9"/>
    <p:sldId id="262" r:id="rId10"/>
    <p:sldId id="267" r:id="rId11"/>
    <p:sldId id="263" r:id="rId12"/>
    <p:sldId id="257" r:id="rId13"/>
  </p:sldIdLst>
  <p:sldSz cx="12192000" cy="6858000"/>
  <p:notesSz cx="6858000" cy="9144000"/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jpe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image" Target="../media/image3.jpeg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jpe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image" Target="../media/image3.jpeg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51CEFCC-6396-4B81-953A-544366AD1AFC}" type="doc">
      <dgm:prSet loTypeId="urn:microsoft.com/office/officeart/2005/8/layout/b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CO"/>
        </a:p>
      </dgm:t>
    </dgm:pt>
    <dgm:pt modelId="{7D1ED897-47ED-4C40-8536-7E8D33D22A1F}">
      <dgm:prSet phldrT="[Texto]"/>
      <dgm:spPr>
        <a:solidFill>
          <a:srgbClr val="00B050"/>
        </a:solidFill>
      </dgm:spPr>
      <dgm:t>
        <a:bodyPr/>
        <a:lstStyle/>
        <a:p>
          <a:r>
            <a:rPr lang="es-ES" dirty="0"/>
            <a:t>La conservación ambiental</a:t>
          </a:r>
          <a:endParaRPr lang="es-CO" dirty="0"/>
        </a:p>
      </dgm:t>
    </dgm:pt>
    <dgm:pt modelId="{098EA8B7-F0CC-404D-9142-6DC02FF7EB80}" type="parTrans" cxnId="{5385A1FB-86CB-4479-AA3D-A33FC5EBDDD9}">
      <dgm:prSet/>
      <dgm:spPr/>
      <dgm:t>
        <a:bodyPr/>
        <a:lstStyle/>
        <a:p>
          <a:endParaRPr lang="es-CO"/>
        </a:p>
      </dgm:t>
    </dgm:pt>
    <dgm:pt modelId="{A3F89BDA-7245-4E21-9248-CD385A655A4D}" type="sibTrans" cxnId="{5385A1FB-86CB-4479-AA3D-A33FC5EBDDD9}">
      <dgm:prSet/>
      <dgm:spPr/>
      <dgm:t>
        <a:bodyPr/>
        <a:lstStyle/>
        <a:p>
          <a:endParaRPr lang="es-CO"/>
        </a:p>
      </dgm:t>
    </dgm:pt>
    <dgm:pt modelId="{58483082-6FFC-44EC-86BE-003C6F77F6C2}">
      <dgm:prSet phldrT="[Texto]"/>
      <dgm:spPr>
        <a:solidFill>
          <a:srgbClr val="00B050"/>
        </a:solidFill>
      </dgm:spPr>
      <dgm:t>
        <a:bodyPr/>
        <a:lstStyle/>
        <a:p>
          <a:r>
            <a:rPr lang="es-ES" dirty="0"/>
            <a:t>El emprendimiento social</a:t>
          </a:r>
          <a:endParaRPr lang="es-CO" dirty="0"/>
        </a:p>
      </dgm:t>
    </dgm:pt>
    <dgm:pt modelId="{FD1B710B-AC1F-4E30-81E0-4136E7680140}" type="parTrans" cxnId="{99DA1011-D26E-4518-9E64-E9AAA35A5D9D}">
      <dgm:prSet/>
      <dgm:spPr/>
      <dgm:t>
        <a:bodyPr/>
        <a:lstStyle/>
        <a:p>
          <a:endParaRPr lang="es-CO"/>
        </a:p>
      </dgm:t>
    </dgm:pt>
    <dgm:pt modelId="{B456DACF-DFFD-4A40-872D-6EAC3BDF430B}" type="sibTrans" cxnId="{99DA1011-D26E-4518-9E64-E9AAA35A5D9D}">
      <dgm:prSet/>
      <dgm:spPr/>
      <dgm:t>
        <a:bodyPr/>
        <a:lstStyle/>
        <a:p>
          <a:endParaRPr lang="es-CO"/>
        </a:p>
      </dgm:t>
    </dgm:pt>
    <dgm:pt modelId="{EDAB952D-2EEA-47E3-824B-ACEB595D8BAF}">
      <dgm:prSet phldrT="[Texto]"/>
      <dgm:spPr>
        <a:solidFill>
          <a:srgbClr val="00B050"/>
        </a:solidFill>
      </dgm:spPr>
      <dgm:t>
        <a:bodyPr/>
        <a:lstStyle/>
        <a:p>
          <a:r>
            <a:rPr lang="es-ES" dirty="0"/>
            <a:t>La cultura ciudadana</a:t>
          </a:r>
          <a:endParaRPr lang="es-CO" dirty="0"/>
        </a:p>
      </dgm:t>
    </dgm:pt>
    <dgm:pt modelId="{3EA58B88-EC0A-4B07-B0D4-9E4EFFD431A5}" type="parTrans" cxnId="{13A40D0E-8850-428D-9571-A8D86813E060}">
      <dgm:prSet/>
      <dgm:spPr/>
      <dgm:t>
        <a:bodyPr/>
        <a:lstStyle/>
        <a:p>
          <a:endParaRPr lang="es-CO"/>
        </a:p>
      </dgm:t>
    </dgm:pt>
    <dgm:pt modelId="{3E2DBA11-0EB2-40A8-9652-A36836386C77}" type="sibTrans" cxnId="{13A40D0E-8850-428D-9571-A8D86813E060}">
      <dgm:prSet/>
      <dgm:spPr/>
      <dgm:t>
        <a:bodyPr/>
        <a:lstStyle/>
        <a:p>
          <a:endParaRPr lang="es-CO"/>
        </a:p>
      </dgm:t>
    </dgm:pt>
    <dgm:pt modelId="{F440A7B6-DC42-4175-92CB-F0FAC5A132DA}">
      <dgm:prSet/>
      <dgm:spPr>
        <a:solidFill>
          <a:srgbClr val="00B050"/>
        </a:solidFill>
      </dgm:spPr>
      <dgm:t>
        <a:bodyPr/>
        <a:lstStyle/>
        <a:p>
          <a:r>
            <a:rPr lang="es-CO" dirty="0"/>
            <a:t>El uso de nuevas tecnologías</a:t>
          </a:r>
        </a:p>
      </dgm:t>
    </dgm:pt>
    <dgm:pt modelId="{2A748E70-9353-47AA-86B4-A4B1C5A6BD76}" type="parTrans" cxnId="{E441FE14-C693-4D98-9053-E184D39412A5}">
      <dgm:prSet/>
      <dgm:spPr/>
      <dgm:t>
        <a:bodyPr/>
        <a:lstStyle/>
        <a:p>
          <a:endParaRPr lang="es-CO"/>
        </a:p>
      </dgm:t>
    </dgm:pt>
    <dgm:pt modelId="{D7F319BA-9A01-4B3B-90BB-8E4BA39529D6}" type="sibTrans" cxnId="{E441FE14-C693-4D98-9053-E184D39412A5}">
      <dgm:prSet/>
      <dgm:spPr/>
      <dgm:t>
        <a:bodyPr/>
        <a:lstStyle/>
        <a:p>
          <a:endParaRPr lang="es-CO"/>
        </a:p>
      </dgm:t>
    </dgm:pt>
    <dgm:pt modelId="{D64A783B-9F77-41E2-BDB0-BDCF4B33F857}">
      <dgm:prSet/>
      <dgm:spPr>
        <a:solidFill>
          <a:srgbClr val="00B050"/>
        </a:solidFill>
      </dgm:spPr>
      <dgm:t>
        <a:bodyPr/>
        <a:lstStyle/>
        <a:p>
          <a:r>
            <a:rPr lang="es-ES" dirty="0"/>
            <a:t>La economía solidaria</a:t>
          </a:r>
          <a:endParaRPr lang="es-CO" dirty="0"/>
        </a:p>
      </dgm:t>
    </dgm:pt>
    <dgm:pt modelId="{9EC75271-9830-4696-A84B-8EEE9AF07FF2}" type="parTrans" cxnId="{2F3932D2-97BD-43EC-8F1B-738FBC3D8916}">
      <dgm:prSet/>
      <dgm:spPr/>
      <dgm:t>
        <a:bodyPr/>
        <a:lstStyle/>
        <a:p>
          <a:endParaRPr lang="es-CO"/>
        </a:p>
      </dgm:t>
    </dgm:pt>
    <dgm:pt modelId="{2918298B-79DA-4CD1-9E91-317ED83730C4}" type="sibTrans" cxnId="{2F3932D2-97BD-43EC-8F1B-738FBC3D8916}">
      <dgm:prSet/>
      <dgm:spPr/>
      <dgm:t>
        <a:bodyPr/>
        <a:lstStyle/>
        <a:p>
          <a:endParaRPr lang="es-CO"/>
        </a:p>
      </dgm:t>
    </dgm:pt>
    <dgm:pt modelId="{41BE75FD-ECB6-4887-8A08-5980C25CB2A4}" type="pres">
      <dgm:prSet presAssocID="{F51CEFCC-6396-4B81-953A-544366AD1AFC}" presName="diagram" presStyleCnt="0">
        <dgm:presLayoutVars>
          <dgm:dir/>
          <dgm:animLvl val="lvl"/>
          <dgm:resizeHandles val="exact"/>
        </dgm:presLayoutVars>
      </dgm:prSet>
      <dgm:spPr/>
    </dgm:pt>
    <dgm:pt modelId="{F8362AAF-ECE0-4808-9114-DE78022F0AAE}" type="pres">
      <dgm:prSet presAssocID="{7D1ED897-47ED-4C40-8536-7E8D33D22A1F}" presName="compNode" presStyleCnt="0"/>
      <dgm:spPr/>
    </dgm:pt>
    <dgm:pt modelId="{A200C7B1-2A92-49BC-9C5E-6B0D4A5E8FD8}" type="pres">
      <dgm:prSet presAssocID="{7D1ED897-47ED-4C40-8536-7E8D33D22A1F}" presName="childRect" presStyleLbl="bgAcc1" presStyleIdx="0" presStyleCnt="5">
        <dgm:presLayoutVars>
          <dgm:bulletEnabled val="1"/>
        </dgm:presLayoutVars>
      </dgm:prSet>
      <dgm:spPr>
        <a:blipFill rotWithShape="0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</dgm:spPr>
    </dgm:pt>
    <dgm:pt modelId="{2636D116-13AD-4B25-986C-E94AC99C649B}" type="pres">
      <dgm:prSet presAssocID="{7D1ED897-47ED-4C40-8536-7E8D33D22A1F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2D88C542-324C-41BC-927C-147108751F49}" type="pres">
      <dgm:prSet presAssocID="{7D1ED897-47ED-4C40-8536-7E8D33D22A1F}" presName="parentRect" presStyleLbl="alignNode1" presStyleIdx="0" presStyleCnt="5"/>
      <dgm:spPr/>
    </dgm:pt>
    <dgm:pt modelId="{32E0E490-BE8B-4AA6-BB5C-963F4E95E75D}" type="pres">
      <dgm:prSet presAssocID="{7D1ED897-47ED-4C40-8536-7E8D33D22A1F}" presName="adorn" presStyleLbl="fgAccFollowNode1" presStyleIdx="0" presStyleCnt="5"/>
      <dgm:spPr>
        <a:blipFill rotWithShape="1">
          <a:blip xmlns:r="http://schemas.openxmlformats.org/officeDocument/2006/relationships" r:embed="rId2"/>
          <a:srcRect/>
          <a:stretch>
            <a:fillRect/>
          </a:stretch>
        </a:blipFill>
      </dgm:spPr>
    </dgm:pt>
    <dgm:pt modelId="{4569B88D-9820-4EB6-B90B-045CAABD0A93}" type="pres">
      <dgm:prSet presAssocID="{A3F89BDA-7245-4E21-9248-CD385A655A4D}" presName="sibTrans" presStyleLbl="sibTrans2D1" presStyleIdx="0" presStyleCnt="0"/>
      <dgm:spPr/>
    </dgm:pt>
    <dgm:pt modelId="{F52FE88E-CE05-43AB-84C8-67C37C084597}" type="pres">
      <dgm:prSet presAssocID="{58483082-6FFC-44EC-86BE-003C6F77F6C2}" presName="compNode" presStyleCnt="0"/>
      <dgm:spPr/>
    </dgm:pt>
    <dgm:pt modelId="{07213A90-F144-4BAA-A6C4-5B10BE277701}" type="pres">
      <dgm:prSet presAssocID="{58483082-6FFC-44EC-86BE-003C6F77F6C2}" presName="childRect" presStyleLbl="bgAcc1" presStyleIdx="1" presStyleCnt="5">
        <dgm:presLayoutVars>
          <dgm:bulletEnabled val="1"/>
        </dgm:presLayoutVars>
      </dgm:prSet>
      <dgm:spPr>
        <a:blipFill rotWithShape="0"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" r="-3000"/>
          </a:stretch>
        </a:blipFill>
      </dgm:spPr>
    </dgm:pt>
    <dgm:pt modelId="{6A35A8C7-52A0-4433-80B6-560817EF479A}" type="pres">
      <dgm:prSet presAssocID="{58483082-6FFC-44EC-86BE-003C6F77F6C2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E8DB1E53-A1C0-4227-A660-20AFCD3D4BAF}" type="pres">
      <dgm:prSet presAssocID="{58483082-6FFC-44EC-86BE-003C6F77F6C2}" presName="parentRect" presStyleLbl="alignNode1" presStyleIdx="1" presStyleCnt="5" custScaleX="104599"/>
      <dgm:spPr/>
    </dgm:pt>
    <dgm:pt modelId="{5F10CFD9-E721-4F0E-A929-1AFF214CA289}" type="pres">
      <dgm:prSet presAssocID="{58483082-6FFC-44EC-86BE-003C6F77F6C2}" presName="adorn" presStyleLbl="fgAccFollowNode1" presStyleIdx="1" presStyleCnt="5"/>
      <dgm:spPr>
        <a:blipFill rotWithShape="1">
          <a:blip xmlns:r="http://schemas.openxmlformats.org/officeDocument/2006/relationships" r:embed="rId4"/>
          <a:srcRect/>
          <a:stretch>
            <a:fillRect/>
          </a:stretch>
        </a:blipFill>
      </dgm:spPr>
    </dgm:pt>
    <dgm:pt modelId="{98D900FA-4CBE-4CA0-958F-0847FCA805EE}" type="pres">
      <dgm:prSet presAssocID="{B456DACF-DFFD-4A40-872D-6EAC3BDF430B}" presName="sibTrans" presStyleLbl="sibTrans2D1" presStyleIdx="0" presStyleCnt="0"/>
      <dgm:spPr/>
    </dgm:pt>
    <dgm:pt modelId="{0B131E61-6575-4575-841E-81FF3C9CD3C7}" type="pres">
      <dgm:prSet presAssocID="{EDAB952D-2EEA-47E3-824B-ACEB595D8BAF}" presName="compNode" presStyleCnt="0"/>
      <dgm:spPr/>
    </dgm:pt>
    <dgm:pt modelId="{D0B1DCEE-F655-4E29-81C4-CD3791FB66EB}" type="pres">
      <dgm:prSet presAssocID="{EDAB952D-2EEA-47E3-824B-ACEB595D8BAF}" presName="childRect" presStyleLbl="bgAcc1" presStyleIdx="2" presStyleCnt="5">
        <dgm:presLayoutVars>
          <dgm:bulletEnabled val="1"/>
        </dgm:presLayoutVars>
      </dgm:prSet>
      <dgm:spPr>
        <a:blipFill rotWithShape="0"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6000" r="-56000"/>
          </a:stretch>
        </a:blipFill>
      </dgm:spPr>
    </dgm:pt>
    <dgm:pt modelId="{0739AA5C-F0A2-4736-96B8-BE1578A772C2}" type="pres">
      <dgm:prSet presAssocID="{EDAB952D-2EEA-47E3-824B-ACEB595D8BAF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C0D399AB-75D1-4F24-94C3-DFBE63B8529B}" type="pres">
      <dgm:prSet presAssocID="{EDAB952D-2EEA-47E3-824B-ACEB595D8BAF}" presName="parentRect" presStyleLbl="alignNode1" presStyleIdx="2" presStyleCnt="5"/>
      <dgm:spPr/>
    </dgm:pt>
    <dgm:pt modelId="{719B01E5-77E2-41E2-A982-2C04BF1E1A1D}" type="pres">
      <dgm:prSet presAssocID="{EDAB952D-2EEA-47E3-824B-ACEB595D8BAF}" presName="adorn" presStyleLbl="fgAccFollowNode1" presStyleIdx="2" presStyleCnt="5"/>
      <dgm:spPr>
        <a:blipFill rotWithShape="1">
          <a:blip xmlns:r="http://schemas.openxmlformats.org/officeDocument/2006/relationships" r:embed="rId6"/>
          <a:srcRect/>
          <a:stretch>
            <a:fillRect/>
          </a:stretch>
        </a:blipFill>
      </dgm:spPr>
    </dgm:pt>
    <dgm:pt modelId="{DF02E68E-2652-4D78-88C7-F10E84B0B2C3}" type="pres">
      <dgm:prSet presAssocID="{3E2DBA11-0EB2-40A8-9652-A36836386C77}" presName="sibTrans" presStyleLbl="sibTrans2D1" presStyleIdx="0" presStyleCnt="0"/>
      <dgm:spPr/>
    </dgm:pt>
    <dgm:pt modelId="{22B234A9-1A14-4013-87C7-744359B18697}" type="pres">
      <dgm:prSet presAssocID="{F440A7B6-DC42-4175-92CB-F0FAC5A132DA}" presName="compNode" presStyleCnt="0"/>
      <dgm:spPr/>
    </dgm:pt>
    <dgm:pt modelId="{AF062E7F-0238-4DCD-A648-0EB925E39702}" type="pres">
      <dgm:prSet presAssocID="{F440A7B6-DC42-4175-92CB-F0FAC5A132DA}" presName="childRect" presStyleLbl="bgAcc1" presStyleIdx="3" presStyleCnt="5">
        <dgm:presLayoutVars>
          <dgm:bulletEnabled val="1"/>
        </dgm:presLayoutVars>
      </dgm:prSet>
      <dgm:spPr>
        <a:blipFill rotWithShape="0">
          <a:blip xmlns:r="http://schemas.openxmlformats.org/officeDocument/2006/relationships" r:embed="rId7"/>
          <a:srcRect/>
          <a:stretch>
            <a:fillRect t="-17000" b="-17000"/>
          </a:stretch>
        </a:blipFill>
      </dgm:spPr>
    </dgm:pt>
    <dgm:pt modelId="{FFD0EC12-0FA8-49CD-8CB4-D0442A2695CA}" type="pres">
      <dgm:prSet presAssocID="{F440A7B6-DC42-4175-92CB-F0FAC5A132DA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77DF83D2-49C1-4537-BE53-AD3854400DAC}" type="pres">
      <dgm:prSet presAssocID="{F440A7B6-DC42-4175-92CB-F0FAC5A132DA}" presName="parentRect" presStyleLbl="alignNode1" presStyleIdx="3" presStyleCnt="5"/>
      <dgm:spPr/>
    </dgm:pt>
    <dgm:pt modelId="{4A82BC96-6916-49E2-9DAC-B26679F2CFD3}" type="pres">
      <dgm:prSet presAssocID="{F440A7B6-DC42-4175-92CB-F0FAC5A132DA}" presName="adorn" presStyleLbl="fgAccFollowNode1" presStyleIdx="3" presStyleCnt="5"/>
      <dgm:spPr>
        <a:blipFill rotWithShape="1">
          <a:blip xmlns:r="http://schemas.openxmlformats.org/officeDocument/2006/relationships" r:embed="rId8"/>
          <a:srcRect/>
          <a:stretch>
            <a:fillRect/>
          </a:stretch>
        </a:blipFill>
      </dgm:spPr>
    </dgm:pt>
    <dgm:pt modelId="{6A86AC14-A294-41A6-B5F6-34DC27BF8A5C}" type="pres">
      <dgm:prSet presAssocID="{D7F319BA-9A01-4B3B-90BB-8E4BA39529D6}" presName="sibTrans" presStyleLbl="sibTrans2D1" presStyleIdx="0" presStyleCnt="0"/>
      <dgm:spPr/>
    </dgm:pt>
    <dgm:pt modelId="{ACE98D6E-6163-4128-9634-0F01C0CE423D}" type="pres">
      <dgm:prSet presAssocID="{D64A783B-9F77-41E2-BDB0-BDCF4B33F857}" presName="compNode" presStyleCnt="0"/>
      <dgm:spPr/>
    </dgm:pt>
    <dgm:pt modelId="{E9D54DF6-B11A-4C57-9B9E-F9758DC20536}" type="pres">
      <dgm:prSet presAssocID="{D64A783B-9F77-41E2-BDB0-BDCF4B33F857}" presName="childRect" presStyleLbl="bgAcc1" presStyleIdx="4" presStyleCnt="5">
        <dgm:presLayoutVars>
          <dgm:bulletEnabled val="1"/>
        </dgm:presLayoutVars>
      </dgm:prSet>
      <dgm:spPr>
        <a:blipFill rotWithShape="0">
          <a:blip xmlns:r="http://schemas.openxmlformats.org/officeDocument/2006/relationships" r:embed="rId9"/>
          <a:srcRect/>
          <a:stretch>
            <a:fillRect t="-17000" b="-17000"/>
          </a:stretch>
        </a:blipFill>
      </dgm:spPr>
    </dgm:pt>
    <dgm:pt modelId="{ADDD8759-89FF-47EB-BFD9-95D6B3848255}" type="pres">
      <dgm:prSet presAssocID="{D64A783B-9F77-41E2-BDB0-BDCF4B33F857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6336FE59-976E-4A40-B20E-FB683CE03243}" type="pres">
      <dgm:prSet presAssocID="{D64A783B-9F77-41E2-BDB0-BDCF4B33F857}" presName="parentRect" presStyleLbl="alignNode1" presStyleIdx="4" presStyleCnt="5"/>
      <dgm:spPr/>
    </dgm:pt>
    <dgm:pt modelId="{3260DF61-ADB8-4B8B-8271-A8B8B5A3A4CB}" type="pres">
      <dgm:prSet presAssocID="{D64A783B-9F77-41E2-BDB0-BDCF4B33F857}" presName="adorn" presStyleLbl="fgAccFollowNode1" presStyleIdx="4" presStyleCnt="5"/>
      <dgm:spPr>
        <a:blipFill rotWithShape="1">
          <a:blip xmlns:r="http://schemas.openxmlformats.org/officeDocument/2006/relationships" r:embed="rId10"/>
          <a:srcRect/>
          <a:stretch>
            <a:fillRect/>
          </a:stretch>
        </a:blipFill>
      </dgm:spPr>
    </dgm:pt>
  </dgm:ptLst>
  <dgm:cxnLst>
    <dgm:cxn modelId="{13A40D0E-8850-428D-9571-A8D86813E060}" srcId="{F51CEFCC-6396-4B81-953A-544366AD1AFC}" destId="{EDAB952D-2EEA-47E3-824B-ACEB595D8BAF}" srcOrd="2" destOrd="0" parTransId="{3EA58B88-EC0A-4B07-B0D4-9E4EFFD431A5}" sibTransId="{3E2DBA11-0EB2-40A8-9652-A36836386C77}"/>
    <dgm:cxn modelId="{99DA1011-D26E-4518-9E64-E9AAA35A5D9D}" srcId="{F51CEFCC-6396-4B81-953A-544366AD1AFC}" destId="{58483082-6FFC-44EC-86BE-003C6F77F6C2}" srcOrd="1" destOrd="0" parTransId="{FD1B710B-AC1F-4E30-81E0-4136E7680140}" sibTransId="{B456DACF-DFFD-4A40-872D-6EAC3BDF430B}"/>
    <dgm:cxn modelId="{E441FE14-C693-4D98-9053-E184D39412A5}" srcId="{F51CEFCC-6396-4B81-953A-544366AD1AFC}" destId="{F440A7B6-DC42-4175-92CB-F0FAC5A132DA}" srcOrd="3" destOrd="0" parTransId="{2A748E70-9353-47AA-86B4-A4B1C5A6BD76}" sibTransId="{D7F319BA-9A01-4B3B-90BB-8E4BA39529D6}"/>
    <dgm:cxn modelId="{3B34EE17-CE7F-4F96-9537-2C8B23D9984F}" type="presOf" srcId="{A3F89BDA-7245-4E21-9248-CD385A655A4D}" destId="{4569B88D-9820-4EB6-B90B-045CAABD0A93}" srcOrd="0" destOrd="0" presId="urn:microsoft.com/office/officeart/2005/8/layout/bList2"/>
    <dgm:cxn modelId="{F841EE36-2A96-4235-AAEB-67D3796CC553}" type="presOf" srcId="{3E2DBA11-0EB2-40A8-9652-A36836386C77}" destId="{DF02E68E-2652-4D78-88C7-F10E84B0B2C3}" srcOrd="0" destOrd="0" presId="urn:microsoft.com/office/officeart/2005/8/layout/bList2"/>
    <dgm:cxn modelId="{F61ABC3C-D815-4BA4-89A9-408C47E8699E}" type="presOf" srcId="{D64A783B-9F77-41E2-BDB0-BDCF4B33F857}" destId="{6336FE59-976E-4A40-B20E-FB683CE03243}" srcOrd="1" destOrd="0" presId="urn:microsoft.com/office/officeart/2005/8/layout/bList2"/>
    <dgm:cxn modelId="{DCA64462-D1DB-4F6E-8F3C-E003B925A368}" type="presOf" srcId="{58483082-6FFC-44EC-86BE-003C6F77F6C2}" destId="{6A35A8C7-52A0-4433-80B6-560817EF479A}" srcOrd="0" destOrd="0" presId="urn:microsoft.com/office/officeart/2005/8/layout/bList2"/>
    <dgm:cxn modelId="{DA684A44-34F3-44DF-8E8C-25014AD0327E}" type="presOf" srcId="{B456DACF-DFFD-4A40-872D-6EAC3BDF430B}" destId="{98D900FA-4CBE-4CA0-958F-0847FCA805EE}" srcOrd="0" destOrd="0" presId="urn:microsoft.com/office/officeart/2005/8/layout/bList2"/>
    <dgm:cxn modelId="{95E87148-3DDD-4EDA-ADFC-00D46D0B9C5F}" type="presOf" srcId="{58483082-6FFC-44EC-86BE-003C6F77F6C2}" destId="{E8DB1E53-A1C0-4227-A660-20AFCD3D4BAF}" srcOrd="1" destOrd="0" presId="urn:microsoft.com/office/officeart/2005/8/layout/bList2"/>
    <dgm:cxn modelId="{F5CB436E-89D5-4DA4-8074-85E7B4B4D811}" type="presOf" srcId="{EDAB952D-2EEA-47E3-824B-ACEB595D8BAF}" destId="{C0D399AB-75D1-4F24-94C3-DFBE63B8529B}" srcOrd="1" destOrd="0" presId="urn:microsoft.com/office/officeart/2005/8/layout/bList2"/>
    <dgm:cxn modelId="{853D8456-DEC7-419B-B85C-E256D9B832A9}" type="presOf" srcId="{F51CEFCC-6396-4B81-953A-544366AD1AFC}" destId="{41BE75FD-ECB6-4887-8A08-5980C25CB2A4}" srcOrd="0" destOrd="0" presId="urn:microsoft.com/office/officeart/2005/8/layout/bList2"/>
    <dgm:cxn modelId="{92958CA3-CC39-4FF7-A18D-E2B48AC3E77C}" type="presOf" srcId="{D64A783B-9F77-41E2-BDB0-BDCF4B33F857}" destId="{ADDD8759-89FF-47EB-BFD9-95D6B3848255}" srcOrd="0" destOrd="0" presId="urn:microsoft.com/office/officeart/2005/8/layout/bList2"/>
    <dgm:cxn modelId="{E061C5BE-2676-4E28-9D24-8B4BF4B70FDB}" type="presOf" srcId="{F440A7B6-DC42-4175-92CB-F0FAC5A132DA}" destId="{FFD0EC12-0FA8-49CD-8CB4-D0442A2695CA}" srcOrd="0" destOrd="0" presId="urn:microsoft.com/office/officeart/2005/8/layout/bList2"/>
    <dgm:cxn modelId="{E770F0BF-A0BD-438A-9638-7D4214690E7F}" type="presOf" srcId="{D7F319BA-9A01-4B3B-90BB-8E4BA39529D6}" destId="{6A86AC14-A294-41A6-B5F6-34DC27BF8A5C}" srcOrd="0" destOrd="0" presId="urn:microsoft.com/office/officeart/2005/8/layout/bList2"/>
    <dgm:cxn modelId="{2F3932D2-97BD-43EC-8F1B-738FBC3D8916}" srcId="{F51CEFCC-6396-4B81-953A-544366AD1AFC}" destId="{D64A783B-9F77-41E2-BDB0-BDCF4B33F857}" srcOrd="4" destOrd="0" parTransId="{9EC75271-9830-4696-A84B-8EEE9AF07FF2}" sibTransId="{2918298B-79DA-4CD1-9E91-317ED83730C4}"/>
    <dgm:cxn modelId="{8C5EF7D7-6A2E-4680-8A93-C6B04E675202}" type="presOf" srcId="{F440A7B6-DC42-4175-92CB-F0FAC5A132DA}" destId="{77DF83D2-49C1-4537-BE53-AD3854400DAC}" srcOrd="1" destOrd="0" presId="urn:microsoft.com/office/officeart/2005/8/layout/bList2"/>
    <dgm:cxn modelId="{7335BBDB-9B9A-49F6-98E4-CCBDA7101E2F}" type="presOf" srcId="{7D1ED897-47ED-4C40-8536-7E8D33D22A1F}" destId="{2636D116-13AD-4B25-986C-E94AC99C649B}" srcOrd="0" destOrd="0" presId="urn:microsoft.com/office/officeart/2005/8/layout/bList2"/>
    <dgm:cxn modelId="{1F411CDE-A78C-47F8-93DB-895CE1F44EA2}" type="presOf" srcId="{EDAB952D-2EEA-47E3-824B-ACEB595D8BAF}" destId="{0739AA5C-F0A2-4736-96B8-BE1578A772C2}" srcOrd="0" destOrd="0" presId="urn:microsoft.com/office/officeart/2005/8/layout/bList2"/>
    <dgm:cxn modelId="{8757A6F3-5159-47AF-BA87-2CF44BB530B3}" type="presOf" srcId="{7D1ED897-47ED-4C40-8536-7E8D33D22A1F}" destId="{2D88C542-324C-41BC-927C-147108751F49}" srcOrd="1" destOrd="0" presId="urn:microsoft.com/office/officeart/2005/8/layout/bList2"/>
    <dgm:cxn modelId="{5385A1FB-86CB-4479-AA3D-A33FC5EBDDD9}" srcId="{F51CEFCC-6396-4B81-953A-544366AD1AFC}" destId="{7D1ED897-47ED-4C40-8536-7E8D33D22A1F}" srcOrd="0" destOrd="0" parTransId="{098EA8B7-F0CC-404D-9142-6DC02FF7EB80}" sibTransId="{A3F89BDA-7245-4E21-9248-CD385A655A4D}"/>
    <dgm:cxn modelId="{80360DA0-8402-4887-8969-32E1DED42A9E}" type="presParOf" srcId="{41BE75FD-ECB6-4887-8A08-5980C25CB2A4}" destId="{F8362AAF-ECE0-4808-9114-DE78022F0AAE}" srcOrd="0" destOrd="0" presId="urn:microsoft.com/office/officeart/2005/8/layout/bList2"/>
    <dgm:cxn modelId="{7386F91E-E1F4-406E-BAC0-FC824F5370E2}" type="presParOf" srcId="{F8362AAF-ECE0-4808-9114-DE78022F0AAE}" destId="{A200C7B1-2A92-49BC-9C5E-6B0D4A5E8FD8}" srcOrd="0" destOrd="0" presId="urn:microsoft.com/office/officeart/2005/8/layout/bList2"/>
    <dgm:cxn modelId="{EAE78856-AD4C-415B-8413-E273E8BF27E1}" type="presParOf" srcId="{F8362AAF-ECE0-4808-9114-DE78022F0AAE}" destId="{2636D116-13AD-4B25-986C-E94AC99C649B}" srcOrd="1" destOrd="0" presId="urn:microsoft.com/office/officeart/2005/8/layout/bList2"/>
    <dgm:cxn modelId="{12B32616-2E81-43A4-9675-7C3F46B96CAF}" type="presParOf" srcId="{F8362AAF-ECE0-4808-9114-DE78022F0AAE}" destId="{2D88C542-324C-41BC-927C-147108751F49}" srcOrd="2" destOrd="0" presId="urn:microsoft.com/office/officeart/2005/8/layout/bList2"/>
    <dgm:cxn modelId="{8655B2E0-4D2A-4FB2-BDFB-07333A62FFFB}" type="presParOf" srcId="{F8362AAF-ECE0-4808-9114-DE78022F0AAE}" destId="{32E0E490-BE8B-4AA6-BB5C-963F4E95E75D}" srcOrd="3" destOrd="0" presId="urn:microsoft.com/office/officeart/2005/8/layout/bList2"/>
    <dgm:cxn modelId="{C27CF64D-4591-4B57-A8F6-1EFEAA564C8A}" type="presParOf" srcId="{41BE75FD-ECB6-4887-8A08-5980C25CB2A4}" destId="{4569B88D-9820-4EB6-B90B-045CAABD0A93}" srcOrd="1" destOrd="0" presId="urn:microsoft.com/office/officeart/2005/8/layout/bList2"/>
    <dgm:cxn modelId="{0F01699B-5BAE-429E-8408-D5B2072F7E38}" type="presParOf" srcId="{41BE75FD-ECB6-4887-8A08-5980C25CB2A4}" destId="{F52FE88E-CE05-43AB-84C8-67C37C084597}" srcOrd="2" destOrd="0" presId="urn:microsoft.com/office/officeart/2005/8/layout/bList2"/>
    <dgm:cxn modelId="{67D44B8E-BFCD-4DD1-BAE4-CF88861220EA}" type="presParOf" srcId="{F52FE88E-CE05-43AB-84C8-67C37C084597}" destId="{07213A90-F144-4BAA-A6C4-5B10BE277701}" srcOrd="0" destOrd="0" presId="urn:microsoft.com/office/officeart/2005/8/layout/bList2"/>
    <dgm:cxn modelId="{9F9CB6C9-47ED-48D7-A7D8-9FF537425986}" type="presParOf" srcId="{F52FE88E-CE05-43AB-84C8-67C37C084597}" destId="{6A35A8C7-52A0-4433-80B6-560817EF479A}" srcOrd="1" destOrd="0" presId="urn:microsoft.com/office/officeart/2005/8/layout/bList2"/>
    <dgm:cxn modelId="{B33EA9B1-1E13-4A47-BEC0-0D7712F2697F}" type="presParOf" srcId="{F52FE88E-CE05-43AB-84C8-67C37C084597}" destId="{E8DB1E53-A1C0-4227-A660-20AFCD3D4BAF}" srcOrd="2" destOrd="0" presId="urn:microsoft.com/office/officeart/2005/8/layout/bList2"/>
    <dgm:cxn modelId="{47347A09-BF5B-4084-86B8-6C9284A5C327}" type="presParOf" srcId="{F52FE88E-CE05-43AB-84C8-67C37C084597}" destId="{5F10CFD9-E721-4F0E-A929-1AFF214CA289}" srcOrd="3" destOrd="0" presId="urn:microsoft.com/office/officeart/2005/8/layout/bList2"/>
    <dgm:cxn modelId="{F962B738-B875-4C71-B1C9-90FA515F7AB3}" type="presParOf" srcId="{41BE75FD-ECB6-4887-8A08-5980C25CB2A4}" destId="{98D900FA-4CBE-4CA0-958F-0847FCA805EE}" srcOrd="3" destOrd="0" presId="urn:microsoft.com/office/officeart/2005/8/layout/bList2"/>
    <dgm:cxn modelId="{1C89B1D2-C18C-4DD9-AADC-D26D0A96D188}" type="presParOf" srcId="{41BE75FD-ECB6-4887-8A08-5980C25CB2A4}" destId="{0B131E61-6575-4575-841E-81FF3C9CD3C7}" srcOrd="4" destOrd="0" presId="urn:microsoft.com/office/officeart/2005/8/layout/bList2"/>
    <dgm:cxn modelId="{971D1EE9-C589-4D92-9E67-7EDB906B75A2}" type="presParOf" srcId="{0B131E61-6575-4575-841E-81FF3C9CD3C7}" destId="{D0B1DCEE-F655-4E29-81C4-CD3791FB66EB}" srcOrd="0" destOrd="0" presId="urn:microsoft.com/office/officeart/2005/8/layout/bList2"/>
    <dgm:cxn modelId="{EDBEF8FA-3121-44EC-8120-6E6B1130077B}" type="presParOf" srcId="{0B131E61-6575-4575-841E-81FF3C9CD3C7}" destId="{0739AA5C-F0A2-4736-96B8-BE1578A772C2}" srcOrd="1" destOrd="0" presId="urn:microsoft.com/office/officeart/2005/8/layout/bList2"/>
    <dgm:cxn modelId="{2F9DA3FF-8381-4F9F-9CA2-9AA58980C8CD}" type="presParOf" srcId="{0B131E61-6575-4575-841E-81FF3C9CD3C7}" destId="{C0D399AB-75D1-4F24-94C3-DFBE63B8529B}" srcOrd="2" destOrd="0" presId="urn:microsoft.com/office/officeart/2005/8/layout/bList2"/>
    <dgm:cxn modelId="{55556906-9A8C-4A30-A619-622803FD3036}" type="presParOf" srcId="{0B131E61-6575-4575-841E-81FF3C9CD3C7}" destId="{719B01E5-77E2-41E2-A982-2C04BF1E1A1D}" srcOrd="3" destOrd="0" presId="urn:microsoft.com/office/officeart/2005/8/layout/bList2"/>
    <dgm:cxn modelId="{1B59F5EA-8DCD-4CDD-A07D-A7F3704D4634}" type="presParOf" srcId="{41BE75FD-ECB6-4887-8A08-5980C25CB2A4}" destId="{DF02E68E-2652-4D78-88C7-F10E84B0B2C3}" srcOrd="5" destOrd="0" presId="urn:microsoft.com/office/officeart/2005/8/layout/bList2"/>
    <dgm:cxn modelId="{46185472-EE17-4712-B62E-7205BAA21B01}" type="presParOf" srcId="{41BE75FD-ECB6-4887-8A08-5980C25CB2A4}" destId="{22B234A9-1A14-4013-87C7-744359B18697}" srcOrd="6" destOrd="0" presId="urn:microsoft.com/office/officeart/2005/8/layout/bList2"/>
    <dgm:cxn modelId="{31E17CD3-B160-4397-A081-DD78C25F8372}" type="presParOf" srcId="{22B234A9-1A14-4013-87C7-744359B18697}" destId="{AF062E7F-0238-4DCD-A648-0EB925E39702}" srcOrd="0" destOrd="0" presId="urn:microsoft.com/office/officeart/2005/8/layout/bList2"/>
    <dgm:cxn modelId="{9286F2F9-0BBE-435C-9AE7-1A9047DBFFB8}" type="presParOf" srcId="{22B234A9-1A14-4013-87C7-744359B18697}" destId="{FFD0EC12-0FA8-49CD-8CB4-D0442A2695CA}" srcOrd="1" destOrd="0" presId="urn:microsoft.com/office/officeart/2005/8/layout/bList2"/>
    <dgm:cxn modelId="{95DF332D-D157-49E6-9BAD-846D7CDF6C3C}" type="presParOf" srcId="{22B234A9-1A14-4013-87C7-744359B18697}" destId="{77DF83D2-49C1-4537-BE53-AD3854400DAC}" srcOrd="2" destOrd="0" presId="urn:microsoft.com/office/officeart/2005/8/layout/bList2"/>
    <dgm:cxn modelId="{225A02D4-0CD1-4EE3-B126-5D3014F72D95}" type="presParOf" srcId="{22B234A9-1A14-4013-87C7-744359B18697}" destId="{4A82BC96-6916-49E2-9DAC-B26679F2CFD3}" srcOrd="3" destOrd="0" presId="urn:microsoft.com/office/officeart/2005/8/layout/bList2"/>
    <dgm:cxn modelId="{B83CCA24-54BA-478A-A9CB-7A0AB632B71E}" type="presParOf" srcId="{41BE75FD-ECB6-4887-8A08-5980C25CB2A4}" destId="{6A86AC14-A294-41A6-B5F6-34DC27BF8A5C}" srcOrd="7" destOrd="0" presId="urn:microsoft.com/office/officeart/2005/8/layout/bList2"/>
    <dgm:cxn modelId="{8A3A881E-7D52-4222-AD8F-EE697FE2C06A}" type="presParOf" srcId="{41BE75FD-ECB6-4887-8A08-5980C25CB2A4}" destId="{ACE98D6E-6163-4128-9634-0F01C0CE423D}" srcOrd="8" destOrd="0" presId="urn:microsoft.com/office/officeart/2005/8/layout/bList2"/>
    <dgm:cxn modelId="{CEA1B45D-549E-4626-A097-16D8AEC7C5F4}" type="presParOf" srcId="{ACE98D6E-6163-4128-9634-0F01C0CE423D}" destId="{E9D54DF6-B11A-4C57-9B9E-F9758DC20536}" srcOrd="0" destOrd="0" presId="urn:microsoft.com/office/officeart/2005/8/layout/bList2"/>
    <dgm:cxn modelId="{BC1FF6A2-4765-4512-8A51-8D7832EBF7E4}" type="presParOf" srcId="{ACE98D6E-6163-4128-9634-0F01C0CE423D}" destId="{ADDD8759-89FF-47EB-BFD9-95D6B3848255}" srcOrd="1" destOrd="0" presId="urn:microsoft.com/office/officeart/2005/8/layout/bList2"/>
    <dgm:cxn modelId="{C94C6D92-9D1E-4BAC-812A-28D6FBD6F7A8}" type="presParOf" srcId="{ACE98D6E-6163-4128-9634-0F01C0CE423D}" destId="{6336FE59-976E-4A40-B20E-FB683CE03243}" srcOrd="2" destOrd="0" presId="urn:microsoft.com/office/officeart/2005/8/layout/bList2"/>
    <dgm:cxn modelId="{36686513-AE86-42B5-A74D-D08A5782F481}" type="presParOf" srcId="{ACE98D6E-6163-4128-9634-0F01C0CE423D}" destId="{3260DF61-ADB8-4B8B-8271-A8B8B5A3A4CB}" srcOrd="3" destOrd="0" presId="urn:microsoft.com/office/officeart/2005/8/layout/bList2"/>
  </dgm:cxnLst>
  <dgm:bg>
    <a:noFill/>
  </dgm:bg>
  <dgm:whole>
    <a:ln w="9525" cap="flat" cmpd="sng" algn="ctr">
      <a:noFill/>
      <a:prstDash val="solid"/>
      <a:round/>
      <a:headEnd type="none" w="med" len="med"/>
      <a:tailEnd type="none" w="med" len="med"/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200C7B1-2A92-49BC-9C5E-6B0D4A5E8FD8}">
      <dsp:nvSpPr>
        <dsp:cNvPr id="0" name=""/>
        <dsp:cNvSpPr/>
      </dsp:nvSpPr>
      <dsp:spPr>
        <a:xfrm>
          <a:off x="338299" y="2893"/>
          <a:ext cx="2004040" cy="1495973"/>
        </a:xfrm>
        <a:prstGeom prst="round2SameRect">
          <a:avLst>
            <a:gd name="adj1" fmla="val 8000"/>
            <a:gd name="adj2" fmla="val 0"/>
          </a:avLst>
        </a:prstGeom>
        <a:blipFill rotWithShape="0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D88C542-324C-41BC-927C-147108751F49}">
      <dsp:nvSpPr>
        <dsp:cNvPr id="0" name=""/>
        <dsp:cNvSpPr/>
      </dsp:nvSpPr>
      <dsp:spPr>
        <a:xfrm>
          <a:off x="338299" y="1498867"/>
          <a:ext cx="2004040" cy="643268"/>
        </a:xfrm>
        <a:prstGeom prst="rect">
          <a:avLst/>
        </a:prstGeom>
        <a:solidFill>
          <a:srgbClr val="00B050"/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0" rIns="19050" bIns="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500" kern="1200" dirty="0"/>
            <a:t>La conservación ambiental</a:t>
          </a:r>
          <a:endParaRPr lang="es-CO" sz="1500" kern="1200" dirty="0"/>
        </a:p>
      </dsp:txBody>
      <dsp:txXfrm>
        <a:off x="338299" y="1498867"/>
        <a:ext cx="1411295" cy="643268"/>
      </dsp:txXfrm>
    </dsp:sp>
    <dsp:sp modelId="{32E0E490-BE8B-4AA6-BB5C-963F4E95E75D}">
      <dsp:nvSpPr>
        <dsp:cNvPr id="0" name=""/>
        <dsp:cNvSpPr/>
      </dsp:nvSpPr>
      <dsp:spPr>
        <a:xfrm>
          <a:off x="1806286" y="1601044"/>
          <a:ext cx="701414" cy="701414"/>
        </a:xfrm>
        <a:prstGeom prst="ellipse">
          <a:avLst/>
        </a:prstGeom>
        <a:blipFill rotWithShape="1">
          <a:blip xmlns:r="http://schemas.openxmlformats.org/officeDocument/2006/relationships" r:embed="rId2"/>
          <a:srcRect/>
          <a:stretch>
            <a:fillRect/>
          </a:stretch>
        </a:blip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7213A90-F144-4BAA-A6C4-5B10BE277701}">
      <dsp:nvSpPr>
        <dsp:cNvPr id="0" name=""/>
        <dsp:cNvSpPr/>
      </dsp:nvSpPr>
      <dsp:spPr>
        <a:xfrm>
          <a:off x="2727553" y="2893"/>
          <a:ext cx="2004040" cy="1495973"/>
        </a:xfrm>
        <a:prstGeom prst="round2SameRect">
          <a:avLst>
            <a:gd name="adj1" fmla="val 8000"/>
            <a:gd name="adj2" fmla="val 0"/>
          </a:avLst>
        </a:prstGeom>
        <a:blipFill rotWithShape="0"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" r="-3000"/>
          </a:stretch>
        </a:blip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8DB1E53-A1C0-4227-A660-20AFCD3D4BAF}">
      <dsp:nvSpPr>
        <dsp:cNvPr id="0" name=""/>
        <dsp:cNvSpPr/>
      </dsp:nvSpPr>
      <dsp:spPr>
        <a:xfrm>
          <a:off x="2681471" y="1498867"/>
          <a:ext cx="2096205" cy="643268"/>
        </a:xfrm>
        <a:prstGeom prst="rect">
          <a:avLst/>
        </a:prstGeom>
        <a:solidFill>
          <a:srgbClr val="00B050"/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0" rIns="19050" bIns="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500" kern="1200" dirty="0"/>
            <a:t>El emprendimiento social</a:t>
          </a:r>
          <a:endParaRPr lang="es-CO" sz="1500" kern="1200" dirty="0"/>
        </a:p>
      </dsp:txBody>
      <dsp:txXfrm>
        <a:off x="2681471" y="1498867"/>
        <a:ext cx="1476201" cy="643268"/>
      </dsp:txXfrm>
    </dsp:sp>
    <dsp:sp modelId="{5F10CFD9-E721-4F0E-A929-1AFF214CA289}">
      <dsp:nvSpPr>
        <dsp:cNvPr id="0" name=""/>
        <dsp:cNvSpPr/>
      </dsp:nvSpPr>
      <dsp:spPr>
        <a:xfrm>
          <a:off x="4195540" y="1601044"/>
          <a:ext cx="701414" cy="701414"/>
        </a:xfrm>
        <a:prstGeom prst="ellipse">
          <a:avLst/>
        </a:prstGeom>
        <a:blipFill rotWithShape="1">
          <a:blip xmlns:r="http://schemas.openxmlformats.org/officeDocument/2006/relationships" r:embed="rId4"/>
          <a:srcRect/>
          <a:stretch>
            <a:fillRect/>
          </a:stretch>
        </a:blip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0B1DCEE-F655-4E29-81C4-CD3791FB66EB}">
      <dsp:nvSpPr>
        <dsp:cNvPr id="0" name=""/>
        <dsp:cNvSpPr/>
      </dsp:nvSpPr>
      <dsp:spPr>
        <a:xfrm>
          <a:off x="5070725" y="2893"/>
          <a:ext cx="2004040" cy="1495973"/>
        </a:xfrm>
        <a:prstGeom prst="round2SameRect">
          <a:avLst>
            <a:gd name="adj1" fmla="val 8000"/>
            <a:gd name="adj2" fmla="val 0"/>
          </a:avLst>
        </a:prstGeom>
        <a:blipFill rotWithShape="0"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6000" r="-56000"/>
          </a:stretch>
        </a:blip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0D399AB-75D1-4F24-94C3-DFBE63B8529B}">
      <dsp:nvSpPr>
        <dsp:cNvPr id="0" name=""/>
        <dsp:cNvSpPr/>
      </dsp:nvSpPr>
      <dsp:spPr>
        <a:xfrm>
          <a:off x="5070725" y="1498867"/>
          <a:ext cx="2004040" cy="643268"/>
        </a:xfrm>
        <a:prstGeom prst="rect">
          <a:avLst/>
        </a:prstGeom>
        <a:solidFill>
          <a:srgbClr val="00B050"/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0" rIns="19050" bIns="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500" kern="1200" dirty="0"/>
            <a:t>La cultura ciudadana</a:t>
          </a:r>
          <a:endParaRPr lang="es-CO" sz="1500" kern="1200" dirty="0"/>
        </a:p>
      </dsp:txBody>
      <dsp:txXfrm>
        <a:off x="5070725" y="1498867"/>
        <a:ext cx="1411295" cy="643268"/>
      </dsp:txXfrm>
    </dsp:sp>
    <dsp:sp modelId="{719B01E5-77E2-41E2-A982-2C04BF1E1A1D}">
      <dsp:nvSpPr>
        <dsp:cNvPr id="0" name=""/>
        <dsp:cNvSpPr/>
      </dsp:nvSpPr>
      <dsp:spPr>
        <a:xfrm>
          <a:off x="6538712" y="1601044"/>
          <a:ext cx="701414" cy="701414"/>
        </a:xfrm>
        <a:prstGeom prst="ellipse">
          <a:avLst/>
        </a:prstGeom>
        <a:blipFill rotWithShape="1">
          <a:blip xmlns:r="http://schemas.openxmlformats.org/officeDocument/2006/relationships" r:embed="rId6"/>
          <a:srcRect/>
          <a:stretch>
            <a:fillRect/>
          </a:stretch>
        </a:blip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F062E7F-0238-4DCD-A648-0EB925E39702}">
      <dsp:nvSpPr>
        <dsp:cNvPr id="0" name=""/>
        <dsp:cNvSpPr/>
      </dsp:nvSpPr>
      <dsp:spPr>
        <a:xfrm>
          <a:off x="1532926" y="2649854"/>
          <a:ext cx="2004040" cy="1495973"/>
        </a:xfrm>
        <a:prstGeom prst="round2SameRect">
          <a:avLst>
            <a:gd name="adj1" fmla="val 8000"/>
            <a:gd name="adj2" fmla="val 0"/>
          </a:avLst>
        </a:prstGeom>
        <a:blipFill rotWithShape="0">
          <a:blip xmlns:r="http://schemas.openxmlformats.org/officeDocument/2006/relationships" r:embed="rId7"/>
          <a:srcRect/>
          <a:stretch>
            <a:fillRect t="-17000" b="-17000"/>
          </a:stretch>
        </a:blip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7DF83D2-49C1-4537-BE53-AD3854400DAC}">
      <dsp:nvSpPr>
        <dsp:cNvPr id="0" name=""/>
        <dsp:cNvSpPr/>
      </dsp:nvSpPr>
      <dsp:spPr>
        <a:xfrm>
          <a:off x="1532926" y="4145828"/>
          <a:ext cx="2004040" cy="643268"/>
        </a:xfrm>
        <a:prstGeom prst="rect">
          <a:avLst/>
        </a:prstGeom>
        <a:solidFill>
          <a:srgbClr val="00B050"/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0" rIns="19050" bIns="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500" kern="1200" dirty="0"/>
            <a:t>El uso de nuevas tecnologías</a:t>
          </a:r>
        </a:p>
      </dsp:txBody>
      <dsp:txXfrm>
        <a:off x="1532926" y="4145828"/>
        <a:ext cx="1411295" cy="643268"/>
      </dsp:txXfrm>
    </dsp:sp>
    <dsp:sp modelId="{4A82BC96-6916-49E2-9DAC-B26679F2CFD3}">
      <dsp:nvSpPr>
        <dsp:cNvPr id="0" name=""/>
        <dsp:cNvSpPr/>
      </dsp:nvSpPr>
      <dsp:spPr>
        <a:xfrm>
          <a:off x="3000913" y="4248005"/>
          <a:ext cx="701414" cy="701414"/>
        </a:xfrm>
        <a:prstGeom prst="ellipse">
          <a:avLst/>
        </a:prstGeom>
        <a:blipFill rotWithShape="1">
          <a:blip xmlns:r="http://schemas.openxmlformats.org/officeDocument/2006/relationships" r:embed="rId8"/>
          <a:srcRect/>
          <a:stretch>
            <a:fillRect/>
          </a:stretch>
        </a:blip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9D54DF6-B11A-4C57-9B9E-F9758DC20536}">
      <dsp:nvSpPr>
        <dsp:cNvPr id="0" name=""/>
        <dsp:cNvSpPr/>
      </dsp:nvSpPr>
      <dsp:spPr>
        <a:xfrm>
          <a:off x="3876098" y="2649854"/>
          <a:ext cx="2004040" cy="1495973"/>
        </a:xfrm>
        <a:prstGeom prst="round2SameRect">
          <a:avLst>
            <a:gd name="adj1" fmla="val 8000"/>
            <a:gd name="adj2" fmla="val 0"/>
          </a:avLst>
        </a:prstGeom>
        <a:blipFill rotWithShape="0">
          <a:blip xmlns:r="http://schemas.openxmlformats.org/officeDocument/2006/relationships" r:embed="rId9"/>
          <a:srcRect/>
          <a:stretch>
            <a:fillRect t="-17000" b="-17000"/>
          </a:stretch>
        </a:blip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336FE59-976E-4A40-B20E-FB683CE03243}">
      <dsp:nvSpPr>
        <dsp:cNvPr id="0" name=""/>
        <dsp:cNvSpPr/>
      </dsp:nvSpPr>
      <dsp:spPr>
        <a:xfrm>
          <a:off x="3876098" y="4145828"/>
          <a:ext cx="2004040" cy="643268"/>
        </a:xfrm>
        <a:prstGeom prst="rect">
          <a:avLst/>
        </a:prstGeom>
        <a:solidFill>
          <a:srgbClr val="00B050"/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0" rIns="19050" bIns="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500" kern="1200" dirty="0"/>
            <a:t>La economía solidaria</a:t>
          </a:r>
          <a:endParaRPr lang="es-CO" sz="1500" kern="1200" dirty="0"/>
        </a:p>
      </dsp:txBody>
      <dsp:txXfrm>
        <a:off x="3876098" y="4145828"/>
        <a:ext cx="1411295" cy="643268"/>
      </dsp:txXfrm>
    </dsp:sp>
    <dsp:sp modelId="{3260DF61-ADB8-4B8B-8271-A8B8B5A3A4CB}">
      <dsp:nvSpPr>
        <dsp:cNvPr id="0" name=""/>
        <dsp:cNvSpPr/>
      </dsp:nvSpPr>
      <dsp:spPr>
        <a:xfrm>
          <a:off x="5344085" y="4248005"/>
          <a:ext cx="701414" cy="701414"/>
        </a:xfrm>
        <a:prstGeom prst="ellipse">
          <a:avLst/>
        </a:prstGeom>
        <a:blipFill rotWithShape="1">
          <a:blip xmlns:r="http://schemas.openxmlformats.org/officeDocument/2006/relationships" r:embed="rId10"/>
          <a:srcRect/>
          <a:stretch>
            <a:fillRect/>
          </a:stretch>
        </a:blip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bList2">
  <dgm:title val=""/>
  <dgm:desc val=""/>
  <dgm:catLst>
    <dgm:cat type="list" pri="7000"/>
    <dgm:cat type="convert" pri="16000"/>
    <dgm:cat type="picture" pri="28000"/>
    <dgm:cat type="pictureconvert" pri="2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dir/>
      <dgm:animLvl val="lvl"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08"/>
      <dgm:constr type="sp" refType="w" refFor="ch" refForName="compNode" op="equ" fact="0.16"/>
      <dgm:constr type="primFontSz" for="des" forName="parentText" op="equ" val="65"/>
      <dgm:constr type="primFontSz" for="des" forName="childRect" op="equ" val="65"/>
    </dgm:constrLst>
    <dgm:ruleLst/>
    <dgm:forEach name="nodesForEach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/>
        <dgm:choose name="Name3">
          <dgm:if name="Name4" axis="self" func="var" arg="dir" op="equ" val="norm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l" for="ch" forName="childRect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l" for="ch" forName="parentText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l" for="ch" forName="parentRect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r" for="ch" forName="adorn" refType="w"/>
            </dgm:constrLst>
          </dgm:if>
          <dgm:else name="Name5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r" for="ch" forName="childRect" refType="w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r" for="ch" forName="parentText" refType="w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r" for="ch" forName="parentRect" refType="w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l" for="ch" forName="adorn"/>
            </dgm:constrLst>
          </dgm:else>
        </dgm:choose>
        <dgm:ruleLst/>
        <dgm:layoutNode name="childRect" styleLbl="b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2SameRect" r:blip="">
            <dgm:adjLst>
              <dgm:adj idx="1" val="0.08"/>
            </dgm:adjLst>
          </dgm:shape>
          <dgm:presOf axis="des" ptType="node"/>
          <dgm:constrLst>
            <dgm:constr type="secFontSz" refType="primFontSz"/>
            <dgm:constr type="tMarg" refType="primFontSz" fact="0.3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Text">
          <dgm:varLst>
            <dgm:chMax val="0"/>
            <dgm:bulletEnabled val="1"/>
          </dgm:varLst>
          <dgm:choose name="Name6">
            <dgm:if name="Name7" func="var" arg="dir" op="equ" val="norm">
              <dgm:alg type="tx">
                <dgm:param type="parTxLTRAlign" val="l"/>
                <dgm:param type="parTxRTLAlign" val="l"/>
              </dgm:alg>
            </dgm:if>
            <dgm:else name="Name8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ect" r:blip="" zOrderOff="1" hideGeom="1">
            <dgm:adjLst/>
          </dgm:shape>
          <dgm:presOf axis="self" ptType="node"/>
          <dgm:constrLst>
            <dgm:constr type="tMarg"/>
            <dgm:constr type="bMarg"/>
            <dgm:constr type="lMarg" refType="primFontSz" fact="0.3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Rect" styleLbl="alignNode1">
          <dgm:alg type="sp"/>
          <dgm:shape xmlns:r="http://schemas.openxmlformats.org/officeDocument/2006/relationships" type="rect" r:blip="">
            <dgm:adjLst/>
          </dgm:shape>
          <dgm:presOf axis="self" ptType="node"/>
          <dgm:constrLst/>
          <dgm:ruleLst/>
        </dgm:layoutNode>
        <dgm:layoutNode name="adorn" styleLbl="fgAccFollowNod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w" val="1"/>
            <dgm:constr type="h" refType="w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C30E229-F1FC-4053-A2D7-017CEAB34F1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CEBAFD24-F5FC-49C0-BDF0-F887E8C7EA9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990DAA8-B68E-487C-A46D-FDC3402313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ABCB8-5A10-48FA-8509-2D345E2A79AC}" type="datetimeFigureOut">
              <a:rPr lang="es-CO" smtClean="0"/>
              <a:t>12/03/2022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5EF6478-92CC-409A-95DA-AD64EB6155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6266137-33A8-4CCF-9DCE-43BB6D9147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C82F00-DA35-4212-82B2-74600F7D35A0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6160269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E52A8D7-236C-4ACD-8DED-68A4FB04A6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578D7468-4CF8-43A5-B032-9851D2E65E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4C8BC42-8545-4E4E-ADBE-389C6EB304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ABCB8-5A10-48FA-8509-2D345E2A79AC}" type="datetimeFigureOut">
              <a:rPr lang="es-CO" smtClean="0"/>
              <a:t>12/03/2022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EC5F1F9-14B3-47EA-A76C-6164593914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19545A1-A08F-43A1-9E18-4F5C6ED85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C82F00-DA35-4212-82B2-74600F7D35A0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8100201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867D1F97-12C7-4F91-ABF0-3C1BD10A51C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2F93BBB5-76B4-436A-9380-F3751E252F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05A4214-F073-4448-9D34-1FF7FC32A3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ABCB8-5A10-48FA-8509-2D345E2A79AC}" type="datetimeFigureOut">
              <a:rPr lang="es-CO" smtClean="0"/>
              <a:t>12/03/2022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FF66C90-32B8-437B-8122-174F594DDB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C1F1C9D-EDA4-4592-B745-C3F23FD0A3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C82F00-DA35-4212-82B2-74600F7D35A0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8363770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0486B49-B55A-4FB6-AF38-704787623F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43DD592-61AF-46E5-A57F-6EF7D8AC92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1791896-354D-429A-8699-662BAFE035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ABCB8-5A10-48FA-8509-2D345E2A79AC}" type="datetimeFigureOut">
              <a:rPr lang="es-CO" smtClean="0"/>
              <a:t>12/03/2022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6B7BF5B-57D9-470D-8249-A13B7155CA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2B9953E-485B-4B88-BE03-E13CB39868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C82F00-DA35-4212-82B2-74600F7D35A0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8983349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39D749A-4E5A-488C-81EC-C36150263E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D72175B-A964-4A4F-AF08-35902A4733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F8A4457-C4F1-4537-927B-C64068F089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ABCB8-5A10-48FA-8509-2D345E2A79AC}" type="datetimeFigureOut">
              <a:rPr lang="es-CO" smtClean="0"/>
              <a:t>12/03/2022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34ABB63-6A9C-4CF2-B868-CF0C9C2A23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6E8F3BA-B803-45B1-84A0-EABAFC98DD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C82F00-DA35-4212-82B2-74600F7D35A0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5411499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FBE0FBD-E8EF-426C-8FF4-90E4D75693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9CAB823-234A-4553-A04B-CB50DB4D9E9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6D074C9F-5C00-4221-813D-5C301A02AAC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14B9B953-EE16-4B28-AE1A-4255283833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ABCB8-5A10-48FA-8509-2D345E2A79AC}" type="datetimeFigureOut">
              <a:rPr lang="es-CO" smtClean="0"/>
              <a:t>12/03/2022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39436B38-79CA-4D0C-91B4-484ADB8EEE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E7CED54-7276-42FE-9E23-A7EB5FF5B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C82F00-DA35-4212-82B2-74600F7D35A0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9627211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D5EDB47-07FB-4930-9361-5FE423BDEB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4EC0FB6-89BD-48BB-B9AC-C3633D26A7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ECD1D654-0794-45D8-AF9D-02F048D4D8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888023AC-3AA9-4AF5-93BE-D740392F495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41841E62-6747-4DE9-A97D-59C51C513BA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58246C95-0480-417D-92FB-A718F74DFA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ABCB8-5A10-48FA-8509-2D345E2A79AC}" type="datetimeFigureOut">
              <a:rPr lang="es-CO" smtClean="0"/>
              <a:t>12/03/2022</a:t>
            </a:fld>
            <a:endParaRPr lang="es-CO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B6E47CE1-C5DF-4FBA-A628-87B0975789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2E56FC31-985D-4EBD-B68D-9AF6AB9537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C82F00-DA35-4212-82B2-74600F7D35A0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4091986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8B601AC-1B4E-4F11-BA85-22C5A1DB39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1F939B54-3BA5-4851-8F1A-479ED2155F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ABCB8-5A10-48FA-8509-2D345E2A79AC}" type="datetimeFigureOut">
              <a:rPr lang="es-CO" smtClean="0"/>
              <a:t>12/03/2022</a:t>
            </a:fld>
            <a:endParaRPr lang="es-CO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7A04FFE0-1FFB-4909-BEAD-EAD1F14AD7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AD01AEB1-7CAF-4578-A8DB-A49F3A5B03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C82F00-DA35-4212-82B2-74600F7D35A0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6479560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6815E907-5EAF-4B9A-95AD-5FF2B69034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ABCB8-5A10-48FA-8509-2D345E2A79AC}" type="datetimeFigureOut">
              <a:rPr lang="es-CO" smtClean="0"/>
              <a:t>12/03/2022</a:t>
            </a:fld>
            <a:endParaRPr lang="es-CO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AB1999E8-09D1-4986-8751-C149D43FDB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5D0585A7-E089-433D-83EA-44B6E2D358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C82F00-DA35-4212-82B2-74600F7D35A0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7537121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7E78D2B-56E6-4AF3-AC96-FD4352272A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A4BDFFA-8F84-4062-BE2A-BF759B4E4F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7504925-D443-4C71-BF1D-41E85EE0F6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41DBF97D-8F4B-46FE-8E42-258A628966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ABCB8-5A10-48FA-8509-2D345E2A79AC}" type="datetimeFigureOut">
              <a:rPr lang="es-CO" smtClean="0"/>
              <a:t>12/03/2022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4E27C328-BFD4-4330-9482-1DEA3431CC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5AFBC9C-3AAC-412D-95EC-875836CC29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C82F00-DA35-4212-82B2-74600F7D35A0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2248263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D1E5B5D-9BA2-4684-8A27-1A259B67D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3CBC481A-04F2-4BE7-91CA-7B202AA46AC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1E81C6D2-A478-4EDA-BB9D-D90A2F27552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E87E28D3-6029-4566-B573-C593E2CDEE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ABCB8-5A10-48FA-8509-2D345E2A79AC}" type="datetimeFigureOut">
              <a:rPr lang="es-CO" smtClean="0"/>
              <a:t>12/03/2022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7FD12EB-51F2-4C8F-B0D3-8A798F3AFD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81DA3C5-D80D-4DEA-813A-9FF138DEFC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C82F00-DA35-4212-82B2-74600F7D35A0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795393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3E1A1B8F-61F5-429B-8660-1ABD0F1605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17CBD9ED-E366-4F8D-8A8B-590A65CC2E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E7779D5-2FE5-4CD4-971E-4C361C6655F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0ABCB8-5A10-48FA-8509-2D345E2A79AC}" type="datetimeFigureOut">
              <a:rPr lang="es-CO" smtClean="0"/>
              <a:t>12/03/2022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8217EA6-8C2B-4709-859E-A019045796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1E0399A-5A62-4941-876B-5FEBF5D755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C82F00-DA35-4212-82B2-74600F7D35A0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9820049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2.png"/><Relationship Id="rId4" Type="http://schemas.openxmlformats.org/officeDocument/2006/relationships/image" Target="../media/image4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5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diagramLayout" Target="../diagrams/layout1.xml"/><Relationship Id="rId7" Type="http://schemas.openxmlformats.org/officeDocument/2006/relationships/image" Target="../media/image2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microsoft.com/office/2007/relationships/hdphoto" Target="../media/hdphoto1.wdp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microsoft.com/office/2007/relationships/hdphoto" Target="../media/hdphoto2.wdp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7.jpeg"/><Relationship Id="rId7" Type="http://schemas.openxmlformats.org/officeDocument/2006/relationships/image" Target="../media/image15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2.png"/><Relationship Id="rId4" Type="http://schemas.openxmlformats.org/officeDocument/2006/relationships/image" Target="../media/image1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microsoft.com/office/2007/relationships/hdphoto" Target="../media/hdphoto1.wdp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7" Type="http://schemas.microsoft.com/office/2007/relationships/hdphoto" Target="../media/hdphoto1.wdp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28.jpeg"/><Relationship Id="rId7" Type="http://schemas.openxmlformats.org/officeDocument/2006/relationships/image" Target="../media/image32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Relationship Id="rId9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34.jpeg"/><Relationship Id="rId7" Type="http://schemas.openxmlformats.org/officeDocument/2006/relationships/image" Target="../media/image2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7" Type="http://schemas.microsoft.com/office/2007/relationships/hdphoto" Target="../media/hdphoto1.wdp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Freeform 5">
            <a:extLst>
              <a:ext uri="{FF2B5EF4-FFF2-40B4-BE49-F238E27FC236}">
                <a16:creationId xmlns:a16="http://schemas.microsoft.com/office/drawing/2014/main" id="{07322A9E-F1EC-405E-8971-BA906EFFCC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-329674" y="1290909"/>
            <a:ext cx="9702800" cy="5573512"/>
          </a:xfrm>
          <a:custGeom>
            <a:avLst/>
            <a:gdLst>
              <a:gd name="T0" fmla="*/ 1752 w 2038"/>
              <a:gd name="T1" fmla="*/ 1169 h 1169"/>
              <a:gd name="T2" fmla="*/ 1487 w 2038"/>
              <a:gd name="T3" fmla="*/ 334 h 1169"/>
              <a:gd name="T4" fmla="*/ 860 w 2038"/>
              <a:gd name="T5" fmla="*/ 22 h 1169"/>
              <a:gd name="T6" fmla="*/ 199 w 2038"/>
              <a:gd name="T7" fmla="*/ 318 h 1169"/>
              <a:gd name="T8" fmla="*/ 399 w 2038"/>
              <a:gd name="T9" fmla="*/ 1165 h 11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38" h="1169">
                <a:moveTo>
                  <a:pt x="1752" y="1169"/>
                </a:moveTo>
                <a:cubicBezTo>
                  <a:pt x="2038" y="928"/>
                  <a:pt x="1673" y="513"/>
                  <a:pt x="1487" y="334"/>
                </a:cubicBezTo>
                <a:cubicBezTo>
                  <a:pt x="1316" y="170"/>
                  <a:pt x="1099" y="43"/>
                  <a:pt x="860" y="22"/>
                </a:cubicBezTo>
                <a:cubicBezTo>
                  <a:pt x="621" y="0"/>
                  <a:pt x="341" y="128"/>
                  <a:pt x="199" y="318"/>
                </a:cubicBezTo>
                <a:cubicBezTo>
                  <a:pt x="0" y="586"/>
                  <a:pt x="184" y="965"/>
                  <a:pt x="399" y="1165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7" name="Freeform 6">
            <a:extLst>
              <a:ext uri="{FF2B5EF4-FFF2-40B4-BE49-F238E27FC236}">
                <a16:creationId xmlns:a16="http://schemas.microsoft.com/office/drawing/2014/main" id="{A5704422-1118-4FD1-95AD-29A064EB80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70451" y="2010741"/>
            <a:ext cx="7373938" cy="4848892"/>
          </a:xfrm>
          <a:custGeom>
            <a:avLst/>
            <a:gdLst>
              <a:gd name="T0" fmla="*/ 1025 w 1549"/>
              <a:gd name="T1" fmla="*/ 1016 h 1017"/>
              <a:gd name="T2" fmla="*/ 1443 w 1549"/>
              <a:gd name="T3" fmla="*/ 592 h 1017"/>
              <a:gd name="T4" fmla="*/ 782 w 1549"/>
              <a:gd name="T5" fmla="*/ 53 h 1017"/>
              <a:gd name="T6" fmla="*/ 150 w 1549"/>
              <a:gd name="T7" fmla="*/ 329 h 1017"/>
              <a:gd name="T8" fmla="*/ 477 w 1549"/>
              <a:gd name="T9" fmla="*/ 1017 h 10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549" h="1017">
                <a:moveTo>
                  <a:pt x="1025" y="1016"/>
                </a:moveTo>
                <a:cubicBezTo>
                  <a:pt x="1223" y="971"/>
                  <a:pt x="1549" y="857"/>
                  <a:pt x="1443" y="592"/>
                </a:cubicBezTo>
                <a:cubicBezTo>
                  <a:pt x="1344" y="344"/>
                  <a:pt x="1041" y="111"/>
                  <a:pt x="782" y="53"/>
                </a:cubicBezTo>
                <a:cubicBezTo>
                  <a:pt x="545" y="0"/>
                  <a:pt x="275" y="117"/>
                  <a:pt x="150" y="329"/>
                </a:cubicBezTo>
                <a:cubicBezTo>
                  <a:pt x="0" y="584"/>
                  <a:pt x="243" y="911"/>
                  <a:pt x="477" y="1017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9" name="Freeform 7">
            <a:extLst>
              <a:ext uri="{FF2B5EF4-FFF2-40B4-BE49-F238E27FC236}">
                <a16:creationId xmlns:a16="http://schemas.microsoft.com/office/drawing/2014/main" id="{A88B2AAA-B805-498E-A9E6-98B8858554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251351" y="1780905"/>
            <a:ext cx="8035925" cy="5083516"/>
          </a:xfrm>
          <a:custGeom>
            <a:avLst/>
            <a:gdLst>
              <a:gd name="T0" fmla="*/ 1302 w 1688"/>
              <a:gd name="T1" fmla="*/ 1066 h 1066"/>
              <a:gd name="T2" fmla="*/ 1613 w 1688"/>
              <a:gd name="T3" fmla="*/ 850 h 1066"/>
              <a:gd name="T4" fmla="*/ 1517 w 1688"/>
              <a:gd name="T5" fmla="*/ 471 h 1066"/>
              <a:gd name="T6" fmla="*/ 798 w 1688"/>
              <a:gd name="T7" fmla="*/ 28 h 1066"/>
              <a:gd name="T8" fmla="*/ 181 w 1688"/>
              <a:gd name="T9" fmla="*/ 333 h 1066"/>
              <a:gd name="T10" fmla="*/ 420 w 1688"/>
              <a:gd name="T11" fmla="*/ 1066 h 10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688" h="1066">
                <a:moveTo>
                  <a:pt x="1302" y="1066"/>
                </a:moveTo>
                <a:cubicBezTo>
                  <a:pt x="1416" y="1024"/>
                  <a:pt x="1551" y="962"/>
                  <a:pt x="1613" y="850"/>
                </a:cubicBezTo>
                <a:cubicBezTo>
                  <a:pt x="1688" y="715"/>
                  <a:pt x="1606" y="575"/>
                  <a:pt x="1517" y="471"/>
                </a:cubicBezTo>
                <a:cubicBezTo>
                  <a:pt x="1336" y="258"/>
                  <a:pt x="1084" y="62"/>
                  <a:pt x="798" y="28"/>
                </a:cubicBezTo>
                <a:cubicBezTo>
                  <a:pt x="559" y="0"/>
                  <a:pt x="317" y="138"/>
                  <a:pt x="181" y="333"/>
                </a:cubicBezTo>
                <a:cubicBezTo>
                  <a:pt x="0" y="592"/>
                  <a:pt x="191" y="907"/>
                  <a:pt x="420" y="1066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1" name="Freeform 8">
            <a:extLst>
              <a:ext uri="{FF2B5EF4-FFF2-40B4-BE49-F238E27FC236}">
                <a16:creationId xmlns:a16="http://schemas.microsoft.com/office/drawing/2014/main" id="{9B8051E0-19D7-43E1-BFD9-E6DBFEB3A3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-1061" y="542347"/>
            <a:ext cx="10334625" cy="6322075"/>
          </a:xfrm>
          <a:custGeom>
            <a:avLst/>
            <a:gdLst>
              <a:gd name="T0" fmla="*/ 1873 w 2171"/>
              <a:gd name="T1" fmla="*/ 1326 h 1326"/>
              <a:gd name="T2" fmla="*/ 1609 w 2171"/>
              <a:gd name="T3" fmla="*/ 473 h 1326"/>
              <a:gd name="T4" fmla="*/ 880 w 2171"/>
              <a:gd name="T5" fmla="*/ 63 h 1326"/>
              <a:gd name="T6" fmla="*/ 0 w 2171"/>
              <a:gd name="T7" fmla="*/ 423 h 13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71" h="1326">
                <a:moveTo>
                  <a:pt x="1873" y="1326"/>
                </a:moveTo>
                <a:cubicBezTo>
                  <a:pt x="2171" y="1045"/>
                  <a:pt x="1825" y="678"/>
                  <a:pt x="1609" y="473"/>
                </a:cubicBezTo>
                <a:cubicBezTo>
                  <a:pt x="1406" y="281"/>
                  <a:pt x="1159" y="116"/>
                  <a:pt x="880" y="63"/>
                </a:cubicBezTo>
                <a:cubicBezTo>
                  <a:pt x="545" y="0"/>
                  <a:pt x="214" y="161"/>
                  <a:pt x="0" y="423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3" name="Freeform 9">
            <a:extLst>
              <a:ext uri="{FF2B5EF4-FFF2-40B4-BE49-F238E27FC236}">
                <a16:creationId xmlns:a16="http://schemas.microsoft.com/office/drawing/2014/main" id="{4EDB2B02-86A2-46F5-A4BE-B7D9B10411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3701" y="6178751"/>
            <a:ext cx="504825" cy="681527"/>
          </a:xfrm>
          <a:custGeom>
            <a:avLst/>
            <a:gdLst>
              <a:gd name="T0" fmla="*/ 0 w 106"/>
              <a:gd name="T1" fmla="*/ 0 h 143"/>
              <a:gd name="T2" fmla="*/ 106 w 106"/>
              <a:gd name="T3" fmla="*/ 143 h 143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06" h="143">
                <a:moveTo>
                  <a:pt x="0" y="0"/>
                </a:moveTo>
                <a:cubicBezTo>
                  <a:pt x="35" y="54"/>
                  <a:pt x="70" y="101"/>
                  <a:pt x="106" y="143"/>
                </a:cubicBezTo>
              </a:path>
            </a:pathLst>
          </a:custGeom>
          <a:noFill/>
          <a:ln w="4763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5" name="Freeform 10">
            <a:extLst>
              <a:ext uri="{FF2B5EF4-FFF2-40B4-BE49-F238E27FC236}">
                <a16:creationId xmlns:a16="http://schemas.microsoft.com/office/drawing/2014/main" id="{43954639-FB5D-41F4-9560-6F6DFE7784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-1061" y="-59376"/>
            <a:ext cx="11091863" cy="6923796"/>
          </a:xfrm>
          <a:custGeom>
            <a:avLst/>
            <a:gdLst>
              <a:gd name="T0" fmla="*/ 2046 w 2330"/>
              <a:gd name="T1" fmla="*/ 1452 h 1452"/>
              <a:gd name="T2" fmla="*/ 1813 w 2330"/>
              <a:gd name="T3" fmla="*/ 601 h 1452"/>
              <a:gd name="T4" fmla="*/ 956 w 2330"/>
              <a:gd name="T5" fmla="*/ 97 h 1452"/>
              <a:gd name="T6" fmla="*/ 0 w 2330"/>
              <a:gd name="T7" fmla="*/ 366 h 14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330" h="1452">
                <a:moveTo>
                  <a:pt x="2046" y="1452"/>
                </a:moveTo>
                <a:cubicBezTo>
                  <a:pt x="2330" y="1153"/>
                  <a:pt x="2049" y="821"/>
                  <a:pt x="1813" y="601"/>
                </a:cubicBezTo>
                <a:cubicBezTo>
                  <a:pt x="1569" y="375"/>
                  <a:pt x="1282" y="179"/>
                  <a:pt x="956" y="97"/>
                </a:cubicBezTo>
                <a:cubicBezTo>
                  <a:pt x="572" y="0"/>
                  <a:pt x="292" y="101"/>
                  <a:pt x="0" y="366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7" name="Freeform 12">
            <a:extLst>
              <a:ext uri="{FF2B5EF4-FFF2-40B4-BE49-F238E27FC236}">
                <a16:creationId xmlns:a16="http://schemas.microsoft.com/office/drawing/2014/main" id="{E898931C-0323-41FA-A036-20F818B1FF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-1061" y="-1916"/>
            <a:ext cx="1057275" cy="614491"/>
          </a:xfrm>
          <a:custGeom>
            <a:avLst/>
            <a:gdLst>
              <a:gd name="T0" fmla="*/ 222 w 222"/>
              <a:gd name="T1" fmla="*/ 0 h 129"/>
              <a:gd name="T2" fmla="*/ 0 w 222"/>
              <a:gd name="T3" fmla="*/ 129 h 129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22" h="129">
                <a:moveTo>
                  <a:pt x="222" y="0"/>
                </a:moveTo>
                <a:cubicBezTo>
                  <a:pt x="152" y="35"/>
                  <a:pt x="76" y="78"/>
                  <a:pt x="0" y="129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9" name="Freeform 14">
            <a:extLst>
              <a:ext uri="{FF2B5EF4-FFF2-40B4-BE49-F238E27FC236}">
                <a16:creationId xmlns:a16="http://schemas.microsoft.com/office/drawing/2014/main" id="{89AFE9DD-0792-4B98-B4EB-97ACA17E6A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3701" y="-6705"/>
            <a:ext cx="595313" cy="352734"/>
          </a:xfrm>
          <a:custGeom>
            <a:avLst/>
            <a:gdLst>
              <a:gd name="T0" fmla="*/ 125 w 125"/>
              <a:gd name="T1" fmla="*/ 0 h 74"/>
              <a:gd name="T2" fmla="*/ 0 w 125"/>
              <a:gd name="T3" fmla="*/ 74 h 74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25" h="74">
                <a:moveTo>
                  <a:pt x="125" y="0"/>
                </a:moveTo>
                <a:cubicBezTo>
                  <a:pt x="85" y="22"/>
                  <a:pt x="43" y="47"/>
                  <a:pt x="0" y="74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1" name="Freeform 16">
            <a:extLst>
              <a:ext uri="{FF2B5EF4-FFF2-40B4-BE49-F238E27FC236}">
                <a16:creationId xmlns:a16="http://schemas.microsoft.com/office/drawing/2014/main" id="{3981F5C4-9AE1-404E-AF44-A4E6DB374F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-1061" y="-1916"/>
            <a:ext cx="357188" cy="213875"/>
          </a:xfrm>
          <a:custGeom>
            <a:avLst/>
            <a:gdLst>
              <a:gd name="T0" fmla="*/ 75 w 75"/>
              <a:gd name="T1" fmla="*/ 0 h 45"/>
              <a:gd name="T2" fmla="*/ 0 w 75"/>
              <a:gd name="T3" fmla="*/ 45 h 45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75" h="45">
                <a:moveTo>
                  <a:pt x="75" y="0"/>
                </a:moveTo>
                <a:cubicBezTo>
                  <a:pt x="50" y="14"/>
                  <a:pt x="25" y="29"/>
                  <a:pt x="0" y="45"/>
                </a:cubicBezTo>
              </a:path>
            </a:pathLst>
          </a:custGeom>
          <a:noFill/>
          <a:ln w="12700" cap="flat">
            <a:solidFill>
              <a:schemeClr val="tx1">
                <a:alpha val="20000"/>
              </a:schemeClr>
            </a:solidFill>
            <a:prstDash val="dash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3" name="Freeform 11">
            <a:extLst>
              <a:ext uri="{FF2B5EF4-FFF2-40B4-BE49-F238E27FC236}">
                <a16:creationId xmlns:a16="http://schemas.microsoft.com/office/drawing/2014/main" id="{763C1781-8726-4FAC-8C45-FF40376BE4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5426601" y="-1916"/>
            <a:ext cx="5788025" cy="6847184"/>
          </a:xfrm>
          <a:custGeom>
            <a:avLst/>
            <a:gdLst>
              <a:gd name="T0" fmla="*/ 1094 w 1216"/>
              <a:gd name="T1" fmla="*/ 1436 h 1436"/>
              <a:gd name="T2" fmla="*/ 709 w 1216"/>
              <a:gd name="T3" fmla="*/ 551 h 1436"/>
              <a:gd name="T4" fmla="*/ 0 w 1216"/>
              <a:gd name="T5" fmla="*/ 0 h 14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216" h="1436">
                <a:moveTo>
                  <a:pt x="1094" y="1436"/>
                </a:moveTo>
                <a:cubicBezTo>
                  <a:pt x="1216" y="1114"/>
                  <a:pt x="904" y="770"/>
                  <a:pt x="709" y="551"/>
                </a:cubicBezTo>
                <a:cubicBezTo>
                  <a:pt x="509" y="327"/>
                  <a:pt x="274" y="127"/>
                  <a:pt x="0" y="0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5" name="Freeform 21">
            <a:extLst>
              <a:ext uri="{FF2B5EF4-FFF2-40B4-BE49-F238E27FC236}">
                <a16:creationId xmlns:a16="http://schemas.microsoft.com/office/drawing/2014/main" id="{301491B5-56C7-43DC-A3D9-861EECCA05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9235014" y="2872"/>
            <a:ext cx="2951163" cy="2555325"/>
          </a:xfrm>
          <a:custGeom>
            <a:avLst/>
            <a:gdLst>
              <a:gd name="T0" fmla="*/ 620 w 620"/>
              <a:gd name="T1" fmla="*/ 536 h 536"/>
              <a:gd name="T2" fmla="*/ 0 w 620"/>
              <a:gd name="T3" fmla="*/ 0 h 536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620" h="536">
                <a:moveTo>
                  <a:pt x="620" y="536"/>
                </a:moveTo>
                <a:cubicBezTo>
                  <a:pt x="404" y="314"/>
                  <a:pt x="196" y="138"/>
                  <a:pt x="0" y="0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B939322F-CA7D-4A30-A4D7-A9FF221F47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03340" y="1165567"/>
            <a:ext cx="3438965" cy="2070964"/>
          </a:xfrm>
        </p:spPr>
        <p:txBody>
          <a:bodyPr>
            <a:noAutofit/>
          </a:bodyPr>
          <a:lstStyle/>
          <a:p>
            <a:r>
              <a:rPr lang="es-ES" sz="3600" b="1" dirty="0">
                <a:latin typeface="Arial Rounded MT Bold" panose="020F0704030504030204" pitchFamily="34" charset="0"/>
              </a:rPr>
              <a:t>Sostenibilidad Integral desde lo social, económico y ambiental</a:t>
            </a:r>
            <a:endParaRPr lang="es-CO" sz="3600" b="1" dirty="0">
              <a:latin typeface="Arial Rounded MT Bold" panose="020F0704030504030204" pitchFamily="34" charset="0"/>
            </a:endParaRPr>
          </a:p>
        </p:txBody>
      </p:sp>
      <p:sp>
        <p:nvSpPr>
          <p:cNvPr id="97" name="Freeform 22">
            <a:extLst>
              <a:ext uri="{FF2B5EF4-FFF2-40B4-BE49-F238E27FC236}">
                <a16:creationId xmlns:a16="http://schemas.microsoft.com/office/drawing/2014/main" id="{237E2353-22DF-46E0-A200-FB30F8F394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0020826" y="-1916"/>
            <a:ext cx="2165350" cy="1358265"/>
          </a:xfrm>
          <a:custGeom>
            <a:avLst/>
            <a:gdLst>
              <a:gd name="T0" fmla="*/ 0 w 455"/>
              <a:gd name="T1" fmla="*/ 0 h 285"/>
              <a:gd name="T2" fmla="*/ 455 w 455"/>
              <a:gd name="T3" fmla="*/ 285 h 285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455" h="285">
                <a:moveTo>
                  <a:pt x="0" y="0"/>
                </a:moveTo>
                <a:cubicBezTo>
                  <a:pt x="153" y="85"/>
                  <a:pt x="308" y="180"/>
                  <a:pt x="455" y="285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9" name="Freeform 23">
            <a:extLst>
              <a:ext uri="{FF2B5EF4-FFF2-40B4-BE49-F238E27FC236}">
                <a16:creationId xmlns:a16="http://schemas.microsoft.com/office/drawing/2014/main" id="{DD6138DB-057B-45F7-A5F4-E7BFDA20D0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290826" y="-1916"/>
            <a:ext cx="895350" cy="534687"/>
          </a:xfrm>
          <a:custGeom>
            <a:avLst/>
            <a:gdLst>
              <a:gd name="T0" fmla="*/ 0 w 188"/>
              <a:gd name="T1" fmla="*/ 0 h 112"/>
              <a:gd name="T2" fmla="*/ 188 w 188"/>
              <a:gd name="T3" fmla="*/ 112 h 11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88" h="112">
                <a:moveTo>
                  <a:pt x="0" y="0"/>
                </a:moveTo>
                <a:cubicBezTo>
                  <a:pt x="63" y="36"/>
                  <a:pt x="126" y="73"/>
                  <a:pt x="188" y="112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1" name="Freeform: Shape 100">
            <a:extLst>
              <a:ext uri="{FF2B5EF4-FFF2-40B4-BE49-F238E27FC236}">
                <a16:creationId xmlns:a16="http://schemas.microsoft.com/office/drawing/2014/main" id="{79A54AB1-B64F-4843-BFAB-81CB74E66B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931529">
            <a:off x="752078" y="2218040"/>
            <a:ext cx="4418757" cy="4259609"/>
          </a:xfrm>
          <a:custGeom>
            <a:avLst/>
            <a:gdLst>
              <a:gd name="connsiteX0" fmla="*/ 404107 w 4507111"/>
              <a:gd name="connsiteY0" fmla="*/ 0 h 4344781"/>
              <a:gd name="connsiteX1" fmla="*/ 371857 w 4507111"/>
              <a:gd name="connsiteY1" fmla="*/ 117359 h 4344781"/>
              <a:gd name="connsiteX2" fmla="*/ 307833 w 4507111"/>
              <a:gd name="connsiteY2" fmla="*/ 632970 h 4344781"/>
              <a:gd name="connsiteX3" fmla="*/ 3569418 w 4507111"/>
              <a:gd name="connsiteY3" fmla="*/ 4141149 h 4344781"/>
              <a:gd name="connsiteX4" fmla="*/ 4440861 w 4507111"/>
              <a:gd name="connsiteY4" fmla="*/ 4332480 h 4344781"/>
              <a:gd name="connsiteX5" fmla="*/ 4507111 w 4507111"/>
              <a:gd name="connsiteY5" fmla="*/ 4341752 h 4344781"/>
              <a:gd name="connsiteX6" fmla="*/ 4296045 w 4507111"/>
              <a:gd name="connsiteY6" fmla="*/ 4344781 h 4344781"/>
              <a:gd name="connsiteX7" fmla="*/ 3749565 w 4507111"/>
              <a:gd name="connsiteY7" fmla="*/ 4321853 h 4344781"/>
              <a:gd name="connsiteX8" fmla="*/ 36764 w 4507111"/>
              <a:gd name="connsiteY8" fmla="*/ 1629794 h 4344781"/>
              <a:gd name="connsiteX9" fmla="*/ 300069 w 4507111"/>
              <a:gd name="connsiteY9" fmla="*/ 144750 h 4344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507111" h="4344781">
                <a:moveTo>
                  <a:pt x="404107" y="0"/>
                </a:moveTo>
                <a:lnTo>
                  <a:pt x="371857" y="117359"/>
                </a:lnTo>
                <a:cubicBezTo>
                  <a:pt x="333827" y="278567"/>
                  <a:pt x="311875" y="450459"/>
                  <a:pt x="307833" y="632970"/>
                </a:cubicBezTo>
                <a:cubicBezTo>
                  <a:pt x="264711" y="2579752"/>
                  <a:pt x="2253987" y="3769243"/>
                  <a:pt x="3569418" y="4141149"/>
                </a:cubicBezTo>
                <a:cubicBezTo>
                  <a:pt x="3816061" y="4210881"/>
                  <a:pt x="4114807" y="4279754"/>
                  <a:pt x="4440861" y="4332480"/>
                </a:cubicBezTo>
                <a:lnTo>
                  <a:pt x="4507111" y="4341752"/>
                </a:lnTo>
                <a:lnTo>
                  <a:pt x="4296045" y="4344781"/>
                </a:lnTo>
                <a:cubicBezTo>
                  <a:pt x="4097363" y="4343711"/>
                  <a:pt x="3912623" y="4335104"/>
                  <a:pt x="3749565" y="4321853"/>
                </a:cubicBezTo>
                <a:cubicBezTo>
                  <a:pt x="2445102" y="4215850"/>
                  <a:pt x="356405" y="3466499"/>
                  <a:pt x="36764" y="1629794"/>
                </a:cubicBezTo>
                <a:cubicBezTo>
                  <a:pt x="-63123" y="1055823"/>
                  <a:pt x="45741" y="555869"/>
                  <a:pt x="300069" y="144750"/>
                </a:cubicBezTo>
                <a:close/>
              </a:path>
            </a:pathLst>
          </a:cu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</p:txBody>
      </p:sp>
      <p:pic>
        <p:nvPicPr>
          <p:cNvPr id="5" name="Imagen 4" descr="Un grupo de personas junto a un árbol&#10;&#10;Descripción generada automáticamente con confianza media">
            <a:extLst>
              <a:ext uri="{FF2B5EF4-FFF2-40B4-BE49-F238E27FC236}">
                <a16:creationId xmlns:a16="http://schemas.microsoft.com/office/drawing/2014/main" id="{9F49D344-D96E-4DA7-B68E-6A7C48F804E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69" r="1" b="1835"/>
          <a:stretch/>
        </p:blipFill>
        <p:spPr>
          <a:xfrm>
            <a:off x="921910" y="465243"/>
            <a:ext cx="7761924" cy="5343065"/>
          </a:xfrm>
          <a:custGeom>
            <a:avLst/>
            <a:gdLst/>
            <a:ahLst/>
            <a:cxnLst/>
            <a:rect l="l" t="t" r="r" b="b"/>
            <a:pathLst>
              <a:path w="7761924" h="5343065">
                <a:moveTo>
                  <a:pt x="3025687" y="76"/>
                </a:moveTo>
                <a:cubicBezTo>
                  <a:pt x="3140786" y="756"/>
                  <a:pt x="3256631" y="6055"/>
                  <a:pt x="3372722" y="16088"/>
                </a:cubicBezTo>
                <a:cubicBezTo>
                  <a:pt x="5230178" y="176616"/>
                  <a:pt x="7761924" y="1424594"/>
                  <a:pt x="7761924" y="3316816"/>
                </a:cubicBezTo>
                <a:cubicBezTo>
                  <a:pt x="7646022" y="5237647"/>
                  <a:pt x="4988715" y="5423921"/>
                  <a:pt x="3701109" y="5320611"/>
                </a:cubicBezTo>
                <a:cubicBezTo>
                  <a:pt x="2413504" y="5217301"/>
                  <a:pt x="351800" y="4486992"/>
                  <a:pt x="36290" y="2696959"/>
                </a:cubicBezTo>
                <a:cubicBezTo>
                  <a:pt x="-259500" y="1018804"/>
                  <a:pt x="1299198" y="-10133"/>
                  <a:pt x="3025687" y="76"/>
                </a:cubicBezTo>
                <a:close/>
              </a:path>
            </a:pathLst>
          </a:custGeom>
        </p:spPr>
      </p:pic>
      <p:pic>
        <p:nvPicPr>
          <p:cNvPr id="84" name="Imagen 83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F7DE95A2-77AE-41BA-97AC-4C0F76A327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1335" y="3410897"/>
            <a:ext cx="2576875" cy="2576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5949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2" name="Rectangle 34">
            <a:extLst>
              <a:ext uri="{FF2B5EF4-FFF2-40B4-BE49-F238E27FC236}">
                <a16:creationId xmlns:a16="http://schemas.microsoft.com/office/drawing/2014/main" id="{7AA67C3D-6D28-4C64-81F8-295FC9396E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tint val="95000"/>
              <a:satMod val="1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Meiryo"/>
            </a:endParaRPr>
          </a:p>
        </p:txBody>
      </p:sp>
      <p:sp>
        <p:nvSpPr>
          <p:cNvPr id="37" name="Freeform: Shape 36">
            <a:extLst>
              <a:ext uri="{FF2B5EF4-FFF2-40B4-BE49-F238E27FC236}">
                <a16:creationId xmlns:a16="http://schemas.microsoft.com/office/drawing/2014/main" id="{8DBEAE55-3EA1-41D7-A212-5F7D8986C1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212206" y="0"/>
            <a:ext cx="2529723" cy="6858000"/>
          </a:xfrm>
          <a:custGeom>
            <a:avLst/>
            <a:gdLst>
              <a:gd name="connsiteX0" fmla="*/ 1258269 w 2529723"/>
              <a:gd name="connsiteY0" fmla="*/ 0 h 6858000"/>
              <a:gd name="connsiteX1" fmla="*/ 1275627 w 2529723"/>
              <a:gd name="connsiteY1" fmla="*/ 0 h 6858000"/>
              <a:gd name="connsiteX2" fmla="*/ 1302560 w 2529723"/>
              <a:gd name="connsiteY2" fmla="*/ 24338 h 6858000"/>
              <a:gd name="connsiteX3" fmla="*/ 2522825 w 2529723"/>
              <a:gd name="connsiteY3" fmla="*/ 3678515 h 6858000"/>
              <a:gd name="connsiteX4" fmla="*/ 557500 w 2529723"/>
              <a:gd name="connsiteY4" fmla="*/ 6451411 h 6858000"/>
              <a:gd name="connsiteX5" fmla="*/ 32482 w 2529723"/>
              <a:gd name="connsiteY5" fmla="*/ 6849373 h 6858000"/>
              <a:gd name="connsiteX6" fmla="*/ 19531 w 2529723"/>
              <a:gd name="connsiteY6" fmla="*/ 6858000 h 6858000"/>
              <a:gd name="connsiteX7" fmla="*/ 0 w 2529723"/>
              <a:gd name="connsiteY7" fmla="*/ 6858000 h 6858000"/>
              <a:gd name="connsiteX8" fmla="*/ 14202 w 2529723"/>
              <a:gd name="connsiteY8" fmla="*/ 6848540 h 6858000"/>
              <a:gd name="connsiteX9" fmla="*/ 539221 w 2529723"/>
              <a:gd name="connsiteY9" fmla="*/ 6450578 h 6858000"/>
              <a:gd name="connsiteX10" fmla="*/ 2504546 w 2529723"/>
              <a:gd name="connsiteY10" fmla="*/ 3677682 h 6858000"/>
              <a:gd name="connsiteX11" fmla="*/ 1284280 w 2529723"/>
              <a:gd name="connsiteY11" fmla="*/ 235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44" name="Freeform: Shape 38">
            <a:extLst>
              <a:ext uri="{FF2B5EF4-FFF2-40B4-BE49-F238E27FC236}">
                <a16:creationId xmlns:a16="http://schemas.microsoft.com/office/drawing/2014/main" id="{CFC5F0E7-644F-4101-BE72-12825CF537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417551" y="0"/>
            <a:ext cx="2536434" cy="6858000"/>
          </a:xfrm>
          <a:custGeom>
            <a:avLst/>
            <a:gdLst>
              <a:gd name="connsiteX0" fmla="*/ 879731 w 2536434"/>
              <a:gd name="connsiteY0" fmla="*/ 0 h 6858000"/>
              <a:gd name="connsiteX1" fmla="*/ 913411 w 2536434"/>
              <a:gd name="connsiteY1" fmla="*/ 0 h 6858000"/>
              <a:gd name="connsiteX2" fmla="*/ 935535 w 2536434"/>
              <a:gd name="connsiteY2" fmla="*/ 14997 h 6858000"/>
              <a:gd name="connsiteX3" fmla="*/ 2536434 w 2536434"/>
              <a:gd name="connsiteY3" fmla="*/ 3621656 h 6858000"/>
              <a:gd name="connsiteX4" fmla="*/ 662084 w 2536434"/>
              <a:gd name="connsiteY4" fmla="*/ 6374814 h 6858000"/>
              <a:gd name="connsiteX5" fmla="*/ 145436 w 2536434"/>
              <a:gd name="connsiteY5" fmla="*/ 6780599 h 6858000"/>
              <a:gd name="connsiteX6" fmla="*/ 33680 w 2536434"/>
              <a:gd name="connsiteY6" fmla="*/ 6858000 h 6858000"/>
              <a:gd name="connsiteX7" fmla="*/ 0 w 2536434"/>
              <a:gd name="connsiteY7" fmla="*/ 6858000 h 6858000"/>
              <a:gd name="connsiteX8" fmla="*/ 111756 w 2536434"/>
              <a:gd name="connsiteY8" fmla="*/ 6780599 h 6858000"/>
              <a:gd name="connsiteX9" fmla="*/ 628404 w 2536434"/>
              <a:gd name="connsiteY9" fmla="*/ 6374814 h 6858000"/>
              <a:gd name="connsiteX10" fmla="*/ 2502754 w 2536434"/>
              <a:gd name="connsiteY10" fmla="*/ 3621656 h 6858000"/>
              <a:gd name="connsiteX11" fmla="*/ 901855 w 2536434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36434" h="6858000">
                <a:moveTo>
                  <a:pt x="879731" y="0"/>
                </a:moveTo>
                <a:lnTo>
                  <a:pt x="913411" y="0"/>
                </a:lnTo>
                <a:lnTo>
                  <a:pt x="935535" y="14997"/>
                </a:lnTo>
                <a:cubicBezTo>
                  <a:pt x="1962698" y="754641"/>
                  <a:pt x="2536434" y="2093192"/>
                  <a:pt x="2536434" y="3621656"/>
                </a:cubicBezTo>
                <a:cubicBezTo>
                  <a:pt x="2536434" y="4969131"/>
                  <a:pt x="1607709" y="5602839"/>
                  <a:pt x="662084" y="6374814"/>
                </a:cubicBezTo>
                <a:cubicBezTo>
                  <a:pt x="489881" y="6515397"/>
                  <a:pt x="319254" y="6653108"/>
                  <a:pt x="145436" y="6780599"/>
                </a:cubicBezTo>
                <a:lnTo>
                  <a:pt x="33680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rgbClr val="FFFFFF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15" name="Imagen 14" descr="Imagen que contiene interior, tabla, artículos, decorado&#10;&#10;Descripción generada automáticamente">
            <a:extLst>
              <a:ext uri="{FF2B5EF4-FFF2-40B4-BE49-F238E27FC236}">
                <a16:creationId xmlns:a16="http://schemas.microsoft.com/office/drawing/2014/main" id="{48DF5CC8-BB9E-406E-8FBC-CFB9B0E1AD6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169" r="2" b="26171"/>
          <a:stretch/>
        </p:blipFill>
        <p:spPr>
          <a:xfrm>
            <a:off x="2664294" y="-1"/>
            <a:ext cx="9526226" cy="3405188"/>
          </a:xfrm>
          <a:custGeom>
            <a:avLst/>
            <a:gdLst/>
            <a:ahLst/>
            <a:cxnLst/>
            <a:rect l="l" t="t" r="r" b="b"/>
            <a:pathLst>
              <a:path w="9526226" h="3405188">
                <a:moveTo>
                  <a:pt x="1617925" y="0"/>
                </a:moveTo>
                <a:lnTo>
                  <a:pt x="2711158" y="0"/>
                </a:lnTo>
                <a:lnTo>
                  <a:pt x="3027357" y="0"/>
                </a:lnTo>
                <a:lnTo>
                  <a:pt x="3491324" y="0"/>
                </a:lnTo>
                <a:lnTo>
                  <a:pt x="5200853" y="0"/>
                </a:lnTo>
                <a:lnTo>
                  <a:pt x="9526226" y="0"/>
                </a:lnTo>
                <a:lnTo>
                  <a:pt x="9526226" y="3405188"/>
                </a:lnTo>
                <a:lnTo>
                  <a:pt x="0" y="3405188"/>
                </a:lnTo>
                <a:lnTo>
                  <a:pt x="1596" y="3337395"/>
                </a:lnTo>
                <a:cubicBezTo>
                  <a:pt x="68390" y="1928213"/>
                  <a:pt x="632836" y="708413"/>
                  <a:pt x="1595801" y="14997"/>
                </a:cubicBezTo>
                <a:close/>
              </a:path>
            </a:pathLst>
          </a:custGeom>
        </p:spPr>
      </p:pic>
      <p:sp>
        <p:nvSpPr>
          <p:cNvPr id="41" name="Freeform: Shape 40">
            <a:extLst>
              <a:ext uri="{FF2B5EF4-FFF2-40B4-BE49-F238E27FC236}">
                <a16:creationId xmlns:a16="http://schemas.microsoft.com/office/drawing/2014/main" id="{74283919-7E00-4FC2-BFC9-3F56E58808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664294" y="0"/>
            <a:ext cx="1953741" cy="3405188"/>
          </a:xfrm>
          <a:custGeom>
            <a:avLst/>
            <a:gdLst>
              <a:gd name="connsiteX0" fmla="*/ 340960 w 1953741"/>
              <a:gd name="connsiteY0" fmla="*/ 0 h 3405188"/>
              <a:gd name="connsiteX1" fmla="*/ 0 w 1953741"/>
              <a:gd name="connsiteY1" fmla="*/ 0 h 3405188"/>
              <a:gd name="connsiteX2" fmla="*/ 0 w 1953741"/>
              <a:gd name="connsiteY2" fmla="*/ 1 h 3405188"/>
              <a:gd name="connsiteX3" fmla="*/ 121075 w 1953741"/>
              <a:gd name="connsiteY3" fmla="*/ 1 h 3405188"/>
              <a:gd name="connsiteX4" fmla="*/ 143661 w 1953741"/>
              <a:gd name="connsiteY4" fmla="*/ 14998 h 3405188"/>
              <a:gd name="connsiteX5" fmla="*/ 1771120 w 1953741"/>
              <a:gd name="connsiteY5" fmla="*/ 3337396 h 3405188"/>
              <a:gd name="connsiteX6" fmla="*/ 1772750 w 1953741"/>
              <a:gd name="connsiteY6" fmla="*/ 3405188 h 3405188"/>
              <a:gd name="connsiteX7" fmla="*/ 1953741 w 1953741"/>
              <a:gd name="connsiteY7" fmla="*/ 3405188 h 3405188"/>
              <a:gd name="connsiteX8" fmla="*/ 1937324 w 1953741"/>
              <a:gd name="connsiteY8" fmla="*/ 3058183 h 3405188"/>
              <a:gd name="connsiteX9" fmla="*/ 363084 w 1953741"/>
              <a:gd name="connsiteY9" fmla="*/ 14997 h 3405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953741" h="3405188">
                <a:moveTo>
                  <a:pt x="340960" y="0"/>
                </a:moveTo>
                <a:lnTo>
                  <a:pt x="0" y="0"/>
                </a:lnTo>
                <a:lnTo>
                  <a:pt x="0" y="1"/>
                </a:lnTo>
                <a:lnTo>
                  <a:pt x="121075" y="1"/>
                </a:lnTo>
                <a:lnTo>
                  <a:pt x="143661" y="14998"/>
                </a:lnTo>
                <a:cubicBezTo>
                  <a:pt x="1126713" y="708414"/>
                  <a:pt x="1702933" y="1928214"/>
                  <a:pt x="1771120" y="3337396"/>
                </a:cubicBezTo>
                <a:lnTo>
                  <a:pt x="1772750" y="3405188"/>
                </a:lnTo>
                <a:lnTo>
                  <a:pt x="1953741" y="3405188"/>
                </a:lnTo>
                <a:lnTo>
                  <a:pt x="1937324" y="3058183"/>
                </a:lnTo>
                <a:cubicBezTo>
                  <a:pt x="1813464" y="1767912"/>
                  <a:pt x="1261851" y="662186"/>
                  <a:pt x="363084" y="14997"/>
                </a:cubicBez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3" name="Imagen 2" descr="Un grupo de personas alrededor de una mesa&#10;&#10;Descripción generada automáticamente con confianza media">
            <a:extLst>
              <a:ext uri="{FF2B5EF4-FFF2-40B4-BE49-F238E27FC236}">
                <a16:creationId xmlns:a16="http://schemas.microsoft.com/office/drawing/2014/main" id="{09981D74-0CC3-403E-8598-E9B29FC1993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829" r="-1" b="25162"/>
          <a:stretch/>
        </p:blipFill>
        <p:spPr>
          <a:xfrm>
            <a:off x="2688812" y="3452815"/>
            <a:ext cx="9531324" cy="3405187"/>
          </a:xfrm>
          <a:custGeom>
            <a:avLst/>
            <a:gdLst/>
            <a:ahLst/>
            <a:cxnLst/>
            <a:rect l="l" t="t" r="r" b="b"/>
            <a:pathLst>
              <a:path w="9531324" h="3405187">
                <a:moveTo>
                  <a:pt x="3977" y="0"/>
                </a:moveTo>
                <a:lnTo>
                  <a:pt x="9531324" y="0"/>
                </a:lnTo>
                <a:lnTo>
                  <a:pt x="9531324" y="3405187"/>
                </a:lnTo>
                <a:lnTo>
                  <a:pt x="5205951" y="3405187"/>
                </a:lnTo>
                <a:lnTo>
                  <a:pt x="3496422" y="3405187"/>
                </a:lnTo>
                <a:lnTo>
                  <a:pt x="3032455" y="3405187"/>
                </a:lnTo>
                <a:lnTo>
                  <a:pt x="2716256" y="3405187"/>
                </a:lnTo>
                <a:lnTo>
                  <a:pt x="2502754" y="3405187"/>
                </a:lnTo>
                <a:lnTo>
                  <a:pt x="2390998" y="3327786"/>
                </a:lnTo>
                <a:cubicBezTo>
                  <a:pt x="2217180" y="3200295"/>
                  <a:pt x="2046553" y="3062584"/>
                  <a:pt x="1874350" y="2922001"/>
                </a:cubicBezTo>
                <a:cubicBezTo>
                  <a:pt x="928725" y="2150026"/>
                  <a:pt x="0" y="1516318"/>
                  <a:pt x="0" y="168843"/>
                </a:cubicBezTo>
                <a:close/>
              </a:path>
            </a:pathLst>
          </a:custGeom>
        </p:spPr>
      </p:pic>
      <p:sp>
        <p:nvSpPr>
          <p:cNvPr id="43" name="Freeform: Shape 42">
            <a:extLst>
              <a:ext uri="{FF2B5EF4-FFF2-40B4-BE49-F238E27FC236}">
                <a16:creationId xmlns:a16="http://schemas.microsoft.com/office/drawing/2014/main" id="{2217FF4A-5EDF-43B7-90EE-BDD9F1E9EA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660676" y="3452813"/>
            <a:ext cx="2740990" cy="3405187"/>
          </a:xfrm>
          <a:custGeom>
            <a:avLst/>
            <a:gdLst>
              <a:gd name="connsiteX0" fmla="*/ 2737014 w 2740990"/>
              <a:gd name="connsiteY0" fmla="*/ 0 h 3405187"/>
              <a:gd name="connsiteX1" fmla="*/ 2550901 w 2740990"/>
              <a:gd name="connsiteY1" fmla="*/ 0 h 3405187"/>
              <a:gd name="connsiteX2" fmla="*/ 2554960 w 2740990"/>
              <a:gd name="connsiteY2" fmla="*/ 168844 h 3405187"/>
              <a:gd name="connsiteX3" fmla="*/ 641512 w 2740990"/>
              <a:gd name="connsiteY3" fmla="*/ 2922002 h 3405187"/>
              <a:gd name="connsiteX4" fmla="*/ 114085 w 2740990"/>
              <a:gd name="connsiteY4" fmla="*/ 3327787 h 3405187"/>
              <a:gd name="connsiteX5" fmla="*/ 0 w 2740990"/>
              <a:gd name="connsiteY5" fmla="*/ 3405187 h 3405187"/>
              <a:gd name="connsiteX6" fmla="*/ 24734 w 2740990"/>
              <a:gd name="connsiteY6" fmla="*/ 3405187 h 3405187"/>
              <a:gd name="connsiteX7" fmla="*/ 238236 w 2740990"/>
              <a:gd name="connsiteY7" fmla="*/ 3405187 h 3405187"/>
              <a:gd name="connsiteX8" fmla="*/ 349992 w 2740990"/>
              <a:gd name="connsiteY8" fmla="*/ 3327786 h 3405187"/>
              <a:gd name="connsiteX9" fmla="*/ 866640 w 2740990"/>
              <a:gd name="connsiteY9" fmla="*/ 2922001 h 3405187"/>
              <a:gd name="connsiteX10" fmla="*/ 2740990 w 2740990"/>
              <a:gd name="connsiteY10" fmla="*/ 168843 h 34051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740990" h="3405187">
                <a:moveTo>
                  <a:pt x="2737014" y="0"/>
                </a:moveTo>
                <a:lnTo>
                  <a:pt x="2550901" y="0"/>
                </a:lnTo>
                <a:lnTo>
                  <a:pt x="2554960" y="168844"/>
                </a:lnTo>
                <a:cubicBezTo>
                  <a:pt x="2554960" y="1516319"/>
                  <a:pt x="1606862" y="2150027"/>
                  <a:pt x="641512" y="2922002"/>
                </a:cubicBezTo>
                <a:cubicBezTo>
                  <a:pt x="465716" y="3062585"/>
                  <a:pt x="291530" y="3200296"/>
                  <a:pt x="114085" y="3327787"/>
                </a:cubicBezTo>
                <a:lnTo>
                  <a:pt x="0" y="3405187"/>
                </a:lnTo>
                <a:lnTo>
                  <a:pt x="24734" y="3405187"/>
                </a:lnTo>
                <a:lnTo>
                  <a:pt x="238236" y="3405187"/>
                </a:lnTo>
                <a:lnTo>
                  <a:pt x="349992" y="3327786"/>
                </a:lnTo>
                <a:cubicBezTo>
                  <a:pt x="523810" y="3200295"/>
                  <a:pt x="694437" y="3062584"/>
                  <a:pt x="866640" y="2922001"/>
                </a:cubicBezTo>
                <a:cubicBezTo>
                  <a:pt x="1812265" y="2150026"/>
                  <a:pt x="2740990" y="1516318"/>
                  <a:pt x="2740990" y="168843"/>
                </a:cubicBez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3" name="Título 1">
            <a:extLst>
              <a:ext uri="{FF2B5EF4-FFF2-40B4-BE49-F238E27FC236}">
                <a16:creationId xmlns:a16="http://schemas.microsoft.com/office/drawing/2014/main" id="{26849583-F9AC-4FFC-8810-267D627A21E5}"/>
              </a:ext>
            </a:extLst>
          </p:cNvPr>
          <p:cNvSpPr txBox="1">
            <a:spLocks/>
          </p:cNvSpPr>
          <p:nvPr/>
        </p:nvSpPr>
        <p:spPr>
          <a:xfrm>
            <a:off x="221786" y="298742"/>
            <a:ext cx="2740990" cy="2070964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3200" b="1" dirty="0">
                <a:solidFill>
                  <a:schemeClr val="accent6">
                    <a:lumMod val="50000"/>
                  </a:schemeClr>
                </a:solidFill>
                <a:latin typeface="Arial Rounded MT Bold" panose="020F0704030504030204" pitchFamily="34" charset="0"/>
              </a:rPr>
              <a:t>Elaboración de artículos utilizando material reciclado</a:t>
            </a:r>
            <a:endParaRPr lang="es-CO" sz="3200" b="1" dirty="0">
              <a:solidFill>
                <a:schemeClr val="accent6">
                  <a:lumMod val="50000"/>
                </a:schemeClr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1026" name="Picture 2" descr="Símbolo Verde de Reciclaje PNG transparente - StickPNG">
            <a:extLst>
              <a:ext uri="{FF2B5EF4-FFF2-40B4-BE49-F238E27FC236}">
                <a16:creationId xmlns:a16="http://schemas.microsoft.com/office/drawing/2014/main" id="{99AFD1B9-C313-403F-854B-2568E08053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753" y="2668448"/>
            <a:ext cx="1761397" cy="1711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Imagen 35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46F79D5D-DDF3-421C-B47E-D59D2AF00E6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141" y="4783151"/>
            <a:ext cx="1776107" cy="1776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46527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WhatsApp Video 2022-03-10 at 8.57.59 PM" descr="Una persona sentado en un escritorio&#10;&#10;Descripción generada automáticamente con confianza media">
            <a:hlinkClick r:id="" action="ppaction://media"/>
            <a:extLst>
              <a:ext uri="{FF2B5EF4-FFF2-40B4-BE49-F238E27FC236}">
                <a16:creationId xmlns:a16="http://schemas.microsoft.com/office/drawing/2014/main" id="{099F5BA6-BF2D-4B05-B700-8DF06CA360C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41405" y="457200"/>
            <a:ext cx="1070919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4578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361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7BDAC5B6-20CE-447F-8BA1-F2274AC7AE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1D22B31-BF8F-446B-9009-8A251FB177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3094406 w 12192000"/>
              <a:gd name="connsiteY0" fmla="*/ 283966 h 6858000"/>
              <a:gd name="connsiteX1" fmla="*/ 3038833 w 12192000"/>
              <a:gd name="connsiteY1" fmla="*/ 309661 h 6858000"/>
              <a:gd name="connsiteX2" fmla="*/ 3348384 w 12192000"/>
              <a:gd name="connsiteY2" fmla="*/ 406000 h 6858000"/>
              <a:gd name="connsiteX3" fmla="*/ 2864309 w 12192000"/>
              <a:gd name="connsiteY3" fmla="*/ 355295 h 6858000"/>
              <a:gd name="connsiteX4" fmla="*/ 2856039 w 12192000"/>
              <a:gd name="connsiteY4" fmla="*/ 388058 h 6858000"/>
              <a:gd name="connsiteX5" fmla="*/ 3405794 w 12192000"/>
              <a:gd name="connsiteY5" fmla="*/ 512089 h 6858000"/>
              <a:gd name="connsiteX6" fmla="*/ 3356651 w 12192000"/>
              <a:gd name="connsiteY6" fmla="*/ 531204 h 6858000"/>
              <a:gd name="connsiteX7" fmla="*/ 3064552 w 12192000"/>
              <a:gd name="connsiteY7" fmla="*/ 483228 h 6858000"/>
              <a:gd name="connsiteX8" fmla="*/ 3005765 w 12192000"/>
              <a:gd name="connsiteY8" fmla="*/ 495708 h 6858000"/>
              <a:gd name="connsiteX9" fmla="*/ 3034700 w 12192000"/>
              <a:gd name="connsiteY9" fmla="*/ 553823 h 6858000"/>
              <a:gd name="connsiteX10" fmla="*/ 3161459 w 12192000"/>
              <a:gd name="connsiteY10" fmla="*/ 576445 h 6858000"/>
              <a:gd name="connsiteX11" fmla="*/ 3358949 w 12192000"/>
              <a:gd name="connsiteY11" fmla="*/ 712961 h 6858000"/>
              <a:gd name="connsiteX12" fmla="*/ 3059960 w 12192000"/>
              <a:gd name="connsiteY12" fmla="*/ 696576 h 6858000"/>
              <a:gd name="connsiteX13" fmla="*/ 3007143 w 12192000"/>
              <a:gd name="connsiteY13" fmla="*/ 729732 h 6858000"/>
              <a:gd name="connsiteX14" fmla="*/ 2986935 w 12192000"/>
              <a:gd name="connsiteY14" fmla="*/ 772635 h 6858000"/>
              <a:gd name="connsiteX15" fmla="*/ 2871197 w 12192000"/>
              <a:gd name="connsiteY15" fmla="*/ 808127 h 6858000"/>
              <a:gd name="connsiteX16" fmla="*/ 3053071 w 12192000"/>
              <a:gd name="connsiteY16" fmla="*/ 847913 h 6858000"/>
              <a:gd name="connsiteX17" fmla="*/ 2858796 w 12192000"/>
              <a:gd name="connsiteY17" fmla="*/ 847913 h 6858000"/>
              <a:gd name="connsiteX18" fmla="*/ 2635588 w 12192000"/>
              <a:gd name="connsiteY18" fmla="*/ 820611 h 6858000"/>
              <a:gd name="connsiteX19" fmla="*/ 2397683 w 12192000"/>
              <a:gd name="connsiteY19" fmla="*/ 829190 h 6858000"/>
              <a:gd name="connsiteX20" fmla="*/ 1921874 w 12192000"/>
              <a:gd name="connsiteY20" fmla="*/ 778877 h 6858000"/>
              <a:gd name="connsiteX21" fmla="*/ 1695450 w 12192000"/>
              <a:gd name="connsiteY21" fmla="*/ 782386 h 6858000"/>
              <a:gd name="connsiteX22" fmla="*/ 2954324 w 12192000"/>
              <a:gd name="connsiteY22" fmla="*/ 1120940 h 6858000"/>
              <a:gd name="connsiteX23" fmla="*/ 2890028 w 12192000"/>
              <a:gd name="connsiteY23" fmla="*/ 1195435 h 6858000"/>
              <a:gd name="connsiteX24" fmla="*/ 3153652 w 12192000"/>
              <a:gd name="connsiteY24" fmla="*/ 1276563 h 6858000"/>
              <a:gd name="connsiteX25" fmla="*/ 3218410 w 12192000"/>
              <a:gd name="connsiteY25" fmla="*/ 1356911 h 6858000"/>
              <a:gd name="connsiteX26" fmla="*/ 3137118 w 12192000"/>
              <a:gd name="connsiteY26" fmla="*/ 1349891 h 6858000"/>
              <a:gd name="connsiteX27" fmla="*/ 3067309 w 12192000"/>
              <a:gd name="connsiteY27" fmla="*/ 1365102 h 6858000"/>
              <a:gd name="connsiteX28" fmla="*/ 3096243 w 12192000"/>
              <a:gd name="connsiteY28" fmla="*/ 1467292 h 6858000"/>
              <a:gd name="connsiteX29" fmla="*/ 3468716 w 12192000"/>
              <a:gd name="connsiteY29" fmla="*/ 1599125 h 6858000"/>
              <a:gd name="connsiteX30" fmla="*/ 3502241 w 12192000"/>
              <a:gd name="connsiteY30" fmla="*/ 1642029 h 6858000"/>
              <a:gd name="connsiteX31" fmla="*/ 3457692 w 12192000"/>
              <a:gd name="connsiteY31" fmla="*/ 1672453 h 6858000"/>
              <a:gd name="connsiteX32" fmla="*/ 3337362 w 12192000"/>
              <a:gd name="connsiteY32" fmla="*/ 1688053 h 6858000"/>
              <a:gd name="connsiteX33" fmla="*/ 3505915 w 12192000"/>
              <a:gd name="connsiteY33" fmla="*/ 1834318 h 6858000"/>
              <a:gd name="connsiteX34" fmla="*/ 3567458 w 12192000"/>
              <a:gd name="connsiteY34" fmla="*/ 1874880 h 6858000"/>
              <a:gd name="connsiteX35" fmla="*/ 3672634 w 12192000"/>
              <a:gd name="connsiteY35" fmla="*/ 1937678 h 6858000"/>
              <a:gd name="connsiteX36" fmla="*/ 3674470 w 12192000"/>
              <a:gd name="connsiteY36" fmla="*/ 1956789 h 6858000"/>
              <a:gd name="connsiteX37" fmla="*/ 3531176 w 12192000"/>
              <a:gd name="connsiteY37" fmla="*/ 2024266 h 6858000"/>
              <a:gd name="connsiteX38" fmla="*/ 3272604 w 12192000"/>
              <a:gd name="connsiteY38" fmla="*/ 2005933 h 6858000"/>
              <a:gd name="connsiteX39" fmla="*/ 3654720 w 12192000"/>
              <a:gd name="connsiteY39" fmla="*/ 2106564 h 6858000"/>
              <a:gd name="connsiteX40" fmla="*/ 2417892 w 12192000"/>
              <a:gd name="connsiteY40" fmla="*/ 1866690 h 6858000"/>
              <a:gd name="connsiteX41" fmla="*/ 2496888 w 12192000"/>
              <a:gd name="connsiteY41" fmla="*/ 1929487 h 6858000"/>
              <a:gd name="connsiteX42" fmla="*/ 2929526 w 12192000"/>
              <a:gd name="connsiteY42" fmla="*/ 2094862 h 6858000"/>
              <a:gd name="connsiteX43" fmla="*/ 3052152 w 12192000"/>
              <a:gd name="connsiteY43" fmla="*/ 2198613 h 6858000"/>
              <a:gd name="connsiteX44" fmla="*/ 3180748 w 12192000"/>
              <a:gd name="connsiteY44" fmla="*/ 2255948 h 6858000"/>
              <a:gd name="connsiteX45" fmla="*/ 3361244 w 12192000"/>
              <a:gd name="connsiteY45" fmla="*/ 2254777 h 6858000"/>
              <a:gd name="connsiteX46" fmla="*/ 3489382 w 12192000"/>
              <a:gd name="connsiteY46" fmla="*/ 2342926 h 6858000"/>
              <a:gd name="connsiteX47" fmla="*/ 3355733 w 12192000"/>
              <a:gd name="connsiteY47" fmla="*/ 2361649 h 6858000"/>
              <a:gd name="connsiteX48" fmla="*/ 3199121 w 12192000"/>
              <a:gd name="connsiteY48" fmla="*/ 2347216 h 6858000"/>
              <a:gd name="connsiteX49" fmla="*/ 2861091 w 12192000"/>
              <a:gd name="connsiteY49" fmla="*/ 2351896 h 6858000"/>
              <a:gd name="connsiteX50" fmla="*/ 2667278 w 12192000"/>
              <a:gd name="connsiteY50" fmla="*/ 2369058 h 6858000"/>
              <a:gd name="connsiteX51" fmla="*/ 2221781 w 12192000"/>
              <a:gd name="connsiteY51" fmla="*/ 2339805 h 6858000"/>
              <a:gd name="connsiteX52" fmla="*/ 2247961 w 12192000"/>
              <a:gd name="connsiteY52" fmla="*/ 2414693 h 6858000"/>
              <a:gd name="connsiteX53" fmla="*/ 2231425 w 12192000"/>
              <a:gd name="connsiteY53" fmla="*/ 2479828 h 6858000"/>
              <a:gd name="connsiteX54" fmla="*/ 2224996 w 12192000"/>
              <a:gd name="connsiteY54" fmla="*/ 2621414 h 6858000"/>
              <a:gd name="connsiteX55" fmla="*/ 2229131 w 12192000"/>
              <a:gd name="connsiteY55" fmla="*/ 2644426 h 6858000"/>
              <a:gd name="connsiteX56" fmla="*/ 2129466 w 12192000"/>
              <a:gd name="connsiteY56" fmla="*/ 2659247 h 6858000"/>
              <a:gd name="connsiteX57" fmla="*/ 2723312 w 12192000"/>
              <a:gd name="connsiteY57" fmla="*/ 2953726 h 6858000"/>
              <a:gd name="connsiteX58" fmla="*/ 2326496 w 12192000"/>
              <a:gd name="connsiteY58" fmla="*/ 2878838 h 6858000"/>
              <a:gd name="connsiteX59" fmla="*/ 2272759 w 12192000"/>
              <a:gd name="connsiteY59" fmla="*/ 3002480 h 6858000"/>
              <a:gd name="connsiteX60" fmla="*/ 2459226 w 12192000"/>
              <a:gd name="connsiteY60" fmla="*/ 3112471 h 6858000"/>
              <a:gd name="connsiteX61" fmla="*/ 2528117 w 12192000"/>
              <a:gd name="connsiteY61" fmla="*/ 3330111 h 6858000"/>
              <a:gd name="connsiteX62" fmla="*/ 2494590 w 12192000"/>
              <a:gd name="connsiteY62" fmla="*/ 3529029 h 6858000"/>
              <a:gd name="connsiteX63" fmla="*/ 2414677 w 12192000"/>
              <a:gd name="connsiteY63" fmla="*/ 3592215 h 6858000"/>
              <a:gd name="connsiteX64" fmla="*/ 2298940 w 12192000"/>
              <a:gd name="connsiteY64" fmla="*/ 3705716 h 6858000"/>
              <a:gd name="connsiteX65" fmla="*/ 2227294 w 12192000"/>
              <a:gd name="connsiteY65" fmla="*/ 3775921 h 6858000"/>
              <a:gd name="connsiteX66" fmla="*/ 1978366 w 12192000"/>
              <a:gd name="connsiteY66" fmla="*/ 3748620 h 6858000"/>
              <a:gd name="connsiteX67" fmla="*/ 2310421 w 12192000"/>
              <a:gd name="connsiteY67" fmla="*/ 3926868 h 6858000"/>
              <a:gd name="connsiteX68" fmla="*/ 2041285 w 12192000"/>
              <a:gd name="connsiteY68" fmla="*/ 3904635 h 6858000"/>
              <a:gd name="connsiteX69" fmla="*/ 1953565 w 12192000"/>
              <a:gd name="connsiteY69" fmla="*/ 3917116 h 6858000"/>
              <a:gd name="connsiteX70" fmla="*/ 2003623 w 12192000"/>
              <a:gd name="connsiteY70" fmla="*/ 3974842 h 6858000"/>
              <a:gd name="connsiteX71" fmla="*/ 2201114 w 12192000"/>
              <a:gd name="connsiteY71" fmla="*/ 4072742 h 6858000"/>
              <a:gd name="connsiteX72" fmla="*/ 2608032 w 12192000"/>
              <a:gd name="connsiteY72" fmla="*/ 4337967 h 6858000"/>
              <a:gd name="connsiteX73" fmla="*/ 2213973 w 12192000"/>
              <a:gd name="connsiteY73" fmla="*/ 4216277 h 6858000"/>
              <a:gd name="connsiteX74" fmla="*/ 2629158 w 12192000"/>
              <a:gd name="connsiteY74" fmla="*/ 4488911 h 6858000"/>
              <a:gd name="connsiteX75" fmla="*/ 2721471 w 12192000"/>
              <a:gd name="connsiteY75" fmla="*/ 4579399 h 6858000"/>
              <a:gd name="connsiteX76" fmla="*/ 2907939 w 12192000"/>
              <a:gd name="connsiteY76" fmla="*/ 4804062 h 6858000"/>
              <a:gd name="connsiteX77" fmla="*/ 2898753 w 12192000"/>
              <a:gd name="connsiteY77" fmla="*/ 4829414 h 6858000"/>
              <a:gd name="connsiteX78" fmla="*/ 2683352 w 12192000"/>
              <a:gd name="connsiteY78" fmla="*/ 4793141 h 6858000"/>
              <a:gd name="connsiteX79" fmla="*/ 2962594 w 12192000"/>
              <a:gd name="connsiteY79" fmla="*/ 4981920 h 6858000"/>
              <a:gd name="connsiteX80" fmla="*/ 3251019 w 12192000"/>
              <a:gd name="connsiteY80" fmla="*/ 5127012 h 6858000"/>
              <a:gd name="connsiteX81" fmla="*/ 3046180 w 12192000"/>
              <a:gd name="connsiteY81" fmla="*/ 5104781 h 6858000"/>
              <a:gd name="connsiteX82" fmla="*/ 2764646 w 12192000"/>
              <a:gd name="connsiteY82" fmla="*/ 5021703 h 6858000"/>
              <a:gd name="connsiteX83" fmla="*/ 2666820 w 12192000"/>
              <a:gd name="connsiteY83" fmla="*/ 5052905 h 6858000"/>
              <a:gd name="connsiteX84" fmla="*/ 2933657 w 12192000"/>
              <a:gd name="connsiteY84" fmla="*/ 5190198 h 6858000"/>
              <a:gd name="connsiteX85" fmla="*/ 3086598 w 12192000"/>
              <a:gd name="connsiteY85" fmla="*/ 5253776 h 6858000"/>
              <a:gd name="connsiteX86" fmla="*/ 3147680 w 12192000"/>
              <a:gd name="connsiteY86" fmla="*/ 5302531 h 6858000"/>
              <a:gd name="connsiteX87" fmla="*/ 3322204 w 12192000"/>
              <a:gd name="connsiteY87" fmla="*/ 5476487 h 6858000"/>
              <a:gd name="connsiteX88" fmla="*/ 3834758 w 12192000"/>
              <a:gd name="connsiteY88" fmla="*/ 5666434 h 6858000"/>
              <a:gd name="connsiteX89" fmla="*/ 4314240 w 12192000"/>
              <a:gd name="connsiteY89" fmla="*/ 5902409 h 6858000"/>
              <a:gd name="connsiteX90" fmla="*/ 4688552 w 12192000"/>
              <a:gd name="connsiteY90" fmla="*/ 6049453 h 6858000"/>
              <a:gd name="connsiteX91" fmla="*/ 5634660 w 12192000"/>
              <a:gd name="connsiteY91" fmla="*/ 6238620 h 6858000"/>
              <a:gd name="connsiteX92" fmla="*/ 9222980 w 12192000"/>
              <a:gd name="connsiteY92" fmla="*/ 4955397 h 6858000"/>
              <a:gd name="connsiteX93" fmla="*/ 9268448 w 12192000"/>
              <a:gd name="connsiteY93" fmla="*/ 4917173 h 6858000"/>
              <a:gd name="connsiteX94" fmla="*/ 9442512 w 12192000"/>
              <a:gd name="connsiteY94" fmla="*/ 4773251 h 6858000"/>
              <a:gd name="connsiteX95" fmla="*/ 9590400 w 12192000"/>
              <a:gd name="connsiteY95" fmla="*/ 4643756 h 6858000"/>
              <a:gd name="connsiteX96" fmla="*/ 9513242 w 12192000"/>
              <a:gd name="connsiteY96" fmla="*/ 4600073 h 6858000"/>
              <a:gd name="connsiteX97" fmla="*/ 9617498 w 12192000"/>
              <a:gd name="connsiteY97" fmla="*/ 4476430 h 6858000"/>
              <a:gd name="connsiteX98" fmla="*/ 9949094 w 12192000"/>
              <a:gd name="connsiteY98" fmla="*/ 4095364 h 6858000"/>
              <a:gd name="connsiteX99" fmla="*/ 10094686 w 12192000"/>
              <a:gd name="connsiteY99" fmla="*/ 4011507 h 6858000"/>
              <a:gd name="connsiteX100" fmla="*/ 10271967 w 12192000"/>
              <a:gd name="connsiteY100" fmla="*/ 3800497 h 6858000"/>
              <a:gd name="connsiteX101" fmla="*/ 10297226 w 12192000"/>
              <a:gd name="connsiteY101" fmla="*/ 3751742 h 6858000"/>
              <a:gd name="connsiteX102" fmla="*/ 10260943 w 12192000"/>
              <a:gd name="connsiteY102" fmla="*/ 3689723 h 6858000"/>
              <a:gd name="connsiteX103" fmla="*/ 10233847 w 12192000"/>
              <a:gd name="connsiteY103" fmla="*/ 3627319 h 6858000"/>
              <a:gd name="connsiteX104" fmla="*/ 10269209 w 12192000"/>
              <a:gd name="connsiteY104" fmla="*/ 3608986 h 6858000"/>
              <a:gd name="connsiteX105" fmla="*/ 10496550 w 12192000"/>
              <a:gd name="connsiteY105" fmla="*/ 3577393 h 6858000"/>
              <a:gd name="connsiteX106" fmla="*/ 10364738 w 12192000"/>
              <a:gd name="connsiteY106" fmla="*/ 3458823 h 6858000"/>
              <a:gd name="connsiteX107" fmla="*/ 10132346 w 12192000"/>
              <a:gd name="connsiteY107" fmla="*/ 3282137 h 6858000"/>
              <a:gd name="connsiteX108" fmla="*/ 10026712 w 12192000"/>
              <a:gd name="connsiteY108" fmla="*/ 3156543 h 6858000"/>
              <a:gd name="connsiteX109" fmla="*/ 10014312 w 12192000"/>
              <a:gd name="connsiteY109" fmla="*/ 3044213 h 6858000"/>
              <a:gd name="connsiteX110" fmla="*/ 9806718 w 12192000"/>
              <a:gd name="connsiteY110" fmla="*/ 2977907 h 6858000"/>
              <a:gd name="connsiteX111" fmla="*/ 10001912 w 12192000"/>
              <a:gd name="connsiteY111" fmla="*/ 2740374 h 6858000"/>
              <a:gd name="connsiteX112" fmla="*/ 10021662 w 12192000"/>
              <a:gd name="connsiteY112" fmla="*/ 2691231 h 6858000"/>
              <a:gd name="connsiteX113" fmla="*/ 9904546 w 12192000"/>
              <a:gd name="connsiteY113" fmla="*/ 2515322 h 6858000"/>
              <a:gd name="connsiteX114" fmla="*/ 9885256 w 12192000"/>
              <a:gd name="connsiteY114" fmla="*/ 2487240 h 6858000"/>
              <a:gd name="connsiteX115" fmla="*/ 9842085 w 12192000"/>
              <a:gd name="connsiteY115" fmla="*/ 2431074 h 6858000"/>
              <a:gd name="connsiteX116" fmla="*/ 9718078 w 12192000"/>
              <a:gd name="connsiteY116" fmla="*/ 2417424 h 6858000"/>
              <a:gd name="connsiteX117" fmla="*/ 9782378 w 12192000"/>
              <a:gd name="connsiteY117" fmla="*/ 2377641 h 6858000"/>
              <a:gd name="connsiteX118" fmla="*/ 9907302 w 12192000"/>
              <a:gd name="connsiteY118" fmla="*/ 2243078 h 6858000"/>
              <a:gd name="connsiteX119" fmla="*/ 9824171 w 12192000"/>
              <a:gd name="connsiteY119" fmla="*/ 2114365 h 6858000"/>
              <a:gd name="connsiteX120" fmla="*/ 9818662 w 12192000"/>
              <a:gd name="connsiteY120" fmla="*/ 2043377 h 6858000"/>
              <a:gd name="connsiteX121" fmla="*/ 9958740 w 12192000"/>
              <a:gd name="connsiteY121" fmla="*/ 1952499 h 6858000"/>
              <a:gd name="connsiteX122" fmla="*/ 10064374 w 12192000"/>
              <a:gd name="connsiteY122" fmla="*/ 1916615 h 6858000"/>
              <a:gd name="connsiteX123" fmla="*/ 10113055 w 12192000"/>
              <a:gd name="connsiteY123" fmla="*/ 1865131 h 6858000"/>
              <a:gd name="connsiteX124" fmla="*/ 10055646 w 12192000"/>
              <a:gd name="connsiteY124" fmla="*/ 1822227 h 6858000"/>
              <a:gd name="connsiteX125" fmla="*/ 9800748 w 12192000"/>
              <a:gd name="connsiteY125" fmla="*/ 1720036 h 6858000"/>
              <a:gd name="connsiteX126" fmla="*/ 9938071 w 12192000"/>
              <a:gd name="connsiteY126" fmla="*/ 1634617 h 6858000"/>
              <a:gd name="connsiteX127" fmla="*/ 9220224 w 12192000"/>
              <a:gd name="connsiteY127" fmla="*/ 1231709 h 6858000"/>
              <a:gd name="connsiteX128" fmla="*/ 9133419 w 12192000"/>
              <a:gd name="connsiteY128" fmla="*/ 1170083 h 6858000"/>
              <a:gd name="connsiteX129" fmla="*/ 8672768 w 12192000"/>
              <a:gd name="connsiteY129" fmla="*/ 1020699 h 6858000"/>
              <a:gd name="connsiteX130" fmla="*/ 8198797 w 12192000"/>
              <a:gd name="connsiteY130" fmla="*/ 915000 h 6858000"/>
              <a:gd name="connsiteX131" fmla="*/ 8528095 w 12192000"/>
              <a:gd name="connsiteY131" fmla="*/ 691898 h 6858000"/>
              <a:gd name="connsiteX132" fmla="*/ 8025190 w 12192000"/>
              <a:gd name="connsiteY132" fmla="*/ 640021 h 6858000"/>
              <a:gd name="connsiteX133" fmla="*/ 7976047 w 12192000"/>
              <a:gd name="connsiteY133" fmla="*/ 641584 h 6858000"/>
              <a:gd name="connsiteX134" fmla="*/ 6988604 w 12192000"/>
              <a:gd name="connsiteY134" fmla="*/ 607260 h 6858000"/>
              <a:gd name="connsiteX135" fmla="*/ 5573116 w 12192000"/>
              <a:gd name="connsiteY135" fmla="*/ 493368 h 6858000"/>
              <a:gd name="connsiteX136" fmla="*/ 4401503 w 12192000"/>
              <a:gd name="connsiteY136" fmla="*/ 425112 h 6858000"/>
              <a:gd name="connsiteX137" fmla="*/ 3154109 w 12192000"/>
              <a:gd name="connsiteY137" fmla="*/ 292499 h 6858000"/>
              <a:gd name="connsiteX138" fmla="*/ 3094406 w 12192000"/>
              <a:gd name="connsiteY138" fmla="*/ 283966 h 6858000"/>
              <a:gd name="connsiteX139" fmla="*/ 0 w 12192000"/>
              <a:gd name="connsiteY139" fmla="*/ 0 h 6858000"/>
              <a:gd name="connsiteX140" fmla="*/ 12192000 w 12192000"/>
              <a:gd name="connsiteY140" fmla="*/ 0 h 6858000"/>
              <a:gd name="connsiteX141" fmla="*/ 12192000 w 12192000"/>
              <a:gd name="connsiteY141" fmla="*/ 6858000 h 6858000"/>
              <a:gd name="connsiteX142" fmla="*/ 0 w 12192000"/>
              <a:gd name="connsiteY14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</a:cxnLst>
            <a:rect l="l" t="t" r="r" b="b"/>
            <a:pathLst>
              <a:path w="12192000" h="6858000">
                <a:moveTo>
                  <a:pt x="3094406" y="283966"/>
                </a:moveTo>
                <a:cubicBezTo>
                  <a:pt x="3074312" y="283528"/>
                  <a:pt x="3054907" y="288795"/>
                  <a:pt x="3038833" y="309661"/>
                </a:cubicBezTo>
                <a:cubicBezTo>
                  <a:pt x="3124259" y="364657"/>
                  <a:pt x="3233105" y="343983"/>
                  <a:pt x="3348384" y="406000"/>
                </a:cubicBezTo>
                <a:cubicBezTo>
                  <a:pt x="3161001" y="386497"/>
                  <a:pt x="3012653" y="370896"/>
                  <a:pt x="2864309" y="355295"/>
                </a:cubicBezTo>
                <a:cubicBezTo>
                  <a:pt x="2861553" y="366216"/>
                  <a:pt x="2858796" y="377136"/>
                  <a:pt x="2856039" y="388058"/>
                </a:cubicBezTo>
                <a:cubicBezTo>
                  <a:pt x="3045722" y="411070"/>
                  <a:pt x="3221166" y="470356"/>
                  <a:pt x="3405794" y="512089"/>
                </a:cubicBezTo>
                <a:cubicBezTo>
                  <a:pt x="3388799" y="537835"/>
                  <a:pt x="3371808" y="532763"/>
                  <a:pt x="3356651" y="531204"/>
                </a:cubicBezTo>
                <a:cubicBezTo>
                  <a:pt x="3257907" y="521062"/>
                  <a:pt x="3159164" y="510922"/>
                  <a:pt x="3064552" y="483228"/>
                </a:cubicBezTo>
                <a:cubicBezTo>
                  <a:pt x="3043427" y="476987"/>
                  <a:pt x="3017704" y="476987"/>
                  <a:pt x="3005765" y="495708"/>
                </a:cubicBezTo>
                <a:cubicBezTo>
                  <a:pt x="2988771" y="522231"/>
                  <a:pt x="3013113" y="539393"/>
                  <a:pt x="3034700" y="553823"/>
                </a:cubicBezTo>
                <a:cubicBezTo>
                  <a:pt x="3072360" y="578787"/>
                  <a:pt x="3117827" y="571767"/>
                  <a:pt x="3161459" y="576445"/>
                </a:cubicBezTo>
                <a:cubicBezTo>
                  <a:pt x="3277655" y="588537"/>
                  <a:pt x="3333228" y="626370"/>
                  <a:pt x="3358949" y="712961"/>
                </a:cubicBezTo>
                <a:cubicBezTo>
                  <a:pt x="3256987" y="677857"/>
                  <a:pt x="3158703" y="721151"/>
                  <a:pt x="3059960" y="696576"/>
                </a:cubicBezTo>
                <a:cubicBezTo>
                  <a:pt x="3034240" y="690338"/>
                  <a:pt x="2993364" y="699698"/>
                  <a:pt x="3007143" y="729732"/>
                </a:cubicBezTo>
                <a:cubicBezTo>
                  <a:pt x="3020003" y="757814"/>
                  <a:pt x="3062716" y="778096"/>
                  <a:pt x="2986935" y="772635"/>
                </a:cubicBezTo>
                <a:cubicBezTo>
                  <a:pt x="2932740" y="768735"/>
                  <a:pt x="2826647" y="800329"/>
                  <a:pt x="2871197" y="808127"/>
                </a:cubicBezTo>
                <a:cubicBezTo>
                  <a:pt x="2927228" y="817881"/>
                  <a:pt x="2981883" y="831921"/>
                  <a:pt x="3053071" y="847913"/>
                </a:cubicBezTo>
                <a:cubicBezTo>
                  <a:pt x="2974533" y="874043"/>
                  <a:pt x="2918042" y="868584"/>
                  <a:pt x="2858796" y="847913"/>
                </a:cubicBezTo>
                <a:cubicBezTo>
                  <a:pt x="2787150" y="822949"/>
                  <a:pt x="2693916" y="792528"/>
                  <a:pt x="2635588" y="820611"/>
                </a:cubicBezTo>
                <a:cubicBezTo>
                  <a:pt x="2548326" y="862734"/>
                  <a:pt x="2475760" y="836211"/>
                  <a:pt x="2397683" y="829190"/>
                </a:cubicBezTo>
                <a:cubicBezTo>
                  <a:pt x="2238775" y="814759"/>
                  <a:pt x="2081241" y="790576"/>
                  <a:pt x="1921874" y="778877"/>
                </a:cubicBezTo>
                <a:cubicBezTo>
                  <a:pt x="1858036" y="774195"/>
                  <a:pt x="1789143" y="751964"/>
                  <a:pt x="1695450" y="782386"/>
                </a:cubicBezTo>
                <a:cubicBezTo>
                  <a:pt x="2119822" y="938012"/>
                  <a:pt x="2575423" y="928262"/>
                  <a:pt x="2954324" y="1120940"/>
                </a:cubicBezTo>
                <a:cubicBezTo>
                  <a:pt x="2938251" y="1139269"/>
                  <a:pt x="2856502" y="1191535"/>
                  <a:pt x="2890028" y="1195435"/>
                </a:cubicBezTo>
                <a:cubicBezTo>
                  <a:pt x="2984178" y="1206748"/>
                  <a:pt x="3067767" y="1244971"/>
                  <a:pt x="3153652" y="1276563"/>
                </a:cubicBezTo>
                <a:cubicBezTo>
                  <a:pt x="3190855" y="1290216"/>
                  <a:pt x="3235862" y="1308157"/>
                  <a:pt x="3218410" y="1356911"/>
                </a:cubicBezTo>
                <a:cubicBezTo>
                  <a:pt x="3186719" y="1370562"/>
                  <a:pt x="3163296" y="1351451"/>
                  <a:pt x="3137118" y="1349891"/>
                </a:cubicBezTo>
                <a:cubicBezTo>
                  <a:pt x="3110480" y="1348331"/>
                  <a:pt x="3050773" y="1358471"/>
                  <a:pt x="3067309" y="1365102"/>
                </a:cubicBezTo>
                <a:cubicBezTo>
                  <a:pt x="3142629" y="1395136"/>
                  <a:pt x="3007143" y="1467292"/>
                  <a:pt x="3096243" y="1467292"/>
                </a:cubicBezTo>
                <a:cubicBezTo>
                  <a:pt x="3245506" y="1467681"/>
                  <a:pt x="3324961" y="1595613"/>
                  <a:pt x="3468716" y="1599125"/>
                </a:cubicBezTo>
                <a:cubicBezTo>
                  <a:pt x="3491677" y="1599513"/>
                  <a:pt x="3502700" y="1622137"/>
                  <a:pt x="3502241" y="1642029"/>
                </a:cubicBezTo>
                <a:cubicBezTo>
                  <a:pt x="3502241" y="1665822"/>
                  <a:pt x="3481116" y="1670112"/>
                  <a:pt x="3457692" y="1672453"/>
                </a:cubicBezTo>
                <a:cubicBezTo>
                  <a:pt x="3421868" y="1675962"/>
                  <a:pt x="3384667" y="1642029"/>
                  <a:pt x="3337362" y="1688053"/>
                </a:cubicBezTo>
                <a:cubicBezTo>
                  <a:pt x="3422329" y="1714966"/>
                  <a:pt x="3507294" y="1741878"/>
                  <a:pt x="3505915" y="1834318"/>
                </a:cubicBezTo>
                <a:cubicBezTo>
                  <a:pt x="3505457" y="1859279"/>
                  <a:pt x="3540820" y="1868640"/>
                  <a:pt x="3567458" y="1874880"/>
                </a:cubicBezTo>
                <a:cubicBezTo>
                  <a:pt x="3611549" y="1885023"/>
                  <a:pt x="3648750" y="1902965"/>
                  <a:pt x="3672634" y="1937678"/>
                </a:cubicBezTo>
                <a:cubicBezTo>
                  <a:pt x="3672172" y="1944308"/>
                  <a:pt x="3671715" y="1951329"/>
                  <a:pt x="3674470" y="1956789"/>
                </a:cubicBezTo>
                <a:cubicBezTo>
                  <a:pt x="3666664" y="2040646"/>
                  <a:pt x="3602363" y="2038306"/>
                  <a:pt x="3531176" y="2024266"/>
                </a:cubicBezTo>
                <a:cubicBezTo>
                  <a:pt x="3446211" y="2007103"/>
                  <a:pt x="3362164" y="1975900"/>
                  <a:pt x="3272604" y="2005933"/>
                </a:cubicBezTo>
                <a:cubicBezTo>
                  <a:pt x="3398905" y="2046107"/>
                  <a:pt x="3536229" y="2049228"/>
                  <a:pt x="3654720" y="2106564"/>
                </a:cubicBezTo>
                <a:cubicBezTo>
                  <a:pt x="3221166" y="2117095"/>
                  <a:pt x="2838130" y="1936116"/>
                  <a:pt x="2417892" y="1866690"/>
                </a:cubicBezTo>
                <a:cubicBezTo>
                  <a:pt x="2432130" y="1913105"/>
                  <a:pt x="2466114" y="1922465"/>
                  <a:pt x="2496888" y="1929487"/>
                </a:cubicBezTo>
                <a:cubicBezTo>
                  <a:pt x="2652123" y="1964590"/>
                  <a:pt x="2788067" y="2034408"/>
                  <a:pt x="2929526" y="2094862"/>
                </a:cubicBezTo>
                <a:cubicBezTo>
                  <a:pt x="2987851" y="2119825"/>
                  <a:pt x="3030106" y="2144789"/>
                  <a:pt x="3052152" y="2198613"/>
                </a:cubicBezTo>
                <a:cubicBezTo>
                  <a:pt x="3071903" y="2247367"/>
                  <a:pt x="3110021" y="2269990"/>
                  <a:pt x="3180748" y="2255948"/>
                </a:cubicBezTo>
                <a:cubicBezTo>
                  <a:pt x="3238157" y="2244246"/>
                  <a:pt x="3301078" y="2250487"/>
                  <a:pt x="3361244" y="2254777"/>
                </a:cubicBezTo>
                <a:cubicBezTo>
                  <a:pt x="3430596" y="2259459"/>
                  <a:pt x="3508213" y="2314455"/>
                  <a:pt x="3489382" y="2342926"/>
                </a:cubicBezTo>
                <a:cubicBezTo>
                  <a:pt x="3457233" y="2391292"/>
                  <a:pt x="3403498" y="2367110"/>
                  <a:pt x="3355733" y="2361649"/>
                </a:cubicBezTo>
                <a:cubicBezTo>
                  <a:pt x="3301537" y="2355018"/>
                  <a:pt x="3200957" y="2341367"/>
                  <a:pt x="3199121" y="2347216"/>
                </a:cubicBezTo>
                <a:cubicBezTo>
                  <a:pt x="3163754" y="2468518"/>
                  <a:pt x="2914827" y="2362819"/>
                  <a:pt x="2861091" y="2351896"/>
                </a:cubicBezTo>
                <a:cubicBezTo>
                  <a:pt x="2794038" y="2338245"/>
                  <a:pt x="2731116" y="2363208"/>
                  <a:pt x="2667278" y="2369058"/>
                </a:cubicBezTo>
                <a:cubicBezTo>
                  <a:pt x="2610328" y="2374518"/>
                  <a:pt x="2288376" y="2391292"/>
                  <a:pt x="2221781" y="2339805"/>
                </a:cubicBezTo>
                <a:cubicBezTo>
                  <a:pt x="2212595" y="2379978"/>
                  <a:pt x="2231884" y="2396361"/>
                  <a:pt x="2247961" y="2414693"/>
                </a:cubicBezTo>
                <a:cubicBezTo>
                  <a:pt x="2270465" y="2440824"/>
                  <a:pt x="2274138" y="2459157"/>
                  <a:pt x="2231425" y="2479828"/>
                </a:cubicBezTo>
                <a:cubicBezTo>
                  <a:pt x="2109717" y="2539115"/>
                  <a:pt x="2111557" y="2541065"/>
                  <a:pt x="2224996" y="2621414"/>
                </a:cubicBezTo>
                <a:cubicBezTo>
                  <a:pt x="2230509" y="2624923"/>
                  <a:pt x="2228211" y="2636624"/>
                  <a:pt x="2229131" y="2644426"/>
                </a:cubicBezTo>
                <a:cubicBezTo>
                  <a:pt x="2199276" y="2656906"/>
                  <a:pt x="2164373" y="2625703"/>
                  <a:pt x="2129466" y="2659247"/>
                </a:cubicBezTo>
                <a:cubicBezTo>
                  <a:pt x="2281487" y="2806680"/>
                  <a:pt x="2513421" y="2842953"/>
                  <a:pt x="2723312" y="2953726"/>
                </a:cubicBezTo>
                <a:cubicBezTo>
                  <a:pt x="2553377" y="2990389"/>
                  <a:pt x="2451419" y="2862456"/>
                  <a:pt x="2326496" y="2878838"/>
                </a:cubicBezTo>
                <a:cubicBezTo>
                  <a:pt x="2264036" y="2919012"/>
                  <a:pt x="2449582" y="2983367"/>
                  <a:pt x="2272759" y="3002480"/>
                </a:cubicBezTo>
                <a:cubicBezTo>
                  <a:pt x="2349461" y="3037583"/>
                  <a:pt x="2406411" y="3071905"/>
                  <a:pt x="2459226" y="3112471"/>
                </a:cubicBezTo>
                <a:cubicBezTo>
                  <a:pt x="2553377" y="3185016"/>
                  <a:pt x="2571749" y="3232602"/>
                  <a:pt x="2528117" y="3330111"/>
                </a:cubicBezTo>
                <a:cubicBezTo>
                  <a:pt x="2499642" y="3394076"/>
                  <a:pt x="2457848" y="3452973"/>
                  <a:pt x="2494590" y="3529029"/>
                </a:cubicBezTo>
                <a:cubicBezTo>
                  <a:pt x="2520308" y="3581294"/>
                  <a:pt x="2510206" y="3615617"/>
                  <a:pt x="2414677" y="3592215"/>
                </a:cubicBezTo>
                <a:cubicBezTo>
                  <a:pt x="2311799" y="3567251"/>
                  <a:pt x="2273221" y="3614057"/>
                  <a:pt x="2298940" y="3705716"/>
                </a:cubicBezTo>
                <a:cubicBezTo>
                  <a:pt x="2315473" y="3764612"/>
                  <a:pt x="2298020" y="3782553"/>
                  <a:pt x="2227294" y="3775921"/>
                </a:cubicBezTo>
                <a:cubicBezTo>
                  <a:pt x="2149215" y="3768512"/>
                  <a:pt x="2074811" y="3729898"/>
                  <a:pt x="1978366" y="3748620"/>
                </a:cubicBezTo>
                <a:cubicBezTo>
                  <a:pt x="2055522" y="3855492"/>
                  <a:pt x="2220403" y="3825068"/>
                  <a:pt x="2310421" y="3926868"/>
                </a:cubicBezTo>
                <a:cubicBezTo>
                  <a:pt x="2202950" y="3927259"/>
                  <a:pt x="2120739" y="3926868"/>
                  <a:pt x="2041285" y="3904635"/>
                </a:cubicBezTo>
                <a:cubicBezTo>
                  <a:pt x="2008216" y="3895664"/>
                  <a:pt x="1971934" y="3886305"/>
                  <a:pt x="1953565" y="3917116"/>
                </a:cubicBezTo>
                <a:cubicBezTo>
                  <a:pt x="1931978" y="3954170"/>
                  <a:pt x="1976527" y="3968211"/>
                  <a:pt x="2003623" y="3974842"/>
                </a:cubicBezTo>
                <a:cubicBezTo>
                  <a:pt x="2079866" y="3993563"/>
                  <a:pt x="2138192" y="4038028"/>
                  <a:pt x="2201114" y="4072742"/>
                </a:cubicBezTo>
                <a:cubicBezTo>
                  <a:pt x="2339356" y="4148800"/>
                  <a:pt x="2490917" y="4212375"/>
                  <a:pt x="2608032" y="4337967"/>
                </a:cubicBezTo>
                <a:cubicBezTo>
                  <a:pt x="2460606" y="4305983"/>
                  <a:pt x="2350838" y="4231487"/>
                  <a:pt x="2213973" y="4216277"/>
                </a:cubicBezTo>
                <a:cubicBezTo>
                  <a:pt x="2332467" y="4330557"/>
                  <a:pt x="2484945" y="4405834"/>
                  <a:pt x="2629158" y="4488911"/>
                </a:cubicBezTo>
                <a:cubicBezTo>
                  <a:pt x="2670494" y="4512315"/>
                  <a:pt x="2712289" y="4528306"/>
                  <a:pt x="2721471" y="4579399"/>
                </a:cubicBezTo>
                <a:cubicBezTo>
                  <a:pt x="2739385" y="4678470"/>
                  <a:pt x="2793121" y="4760378"/>
                  <a:pt x="2907939" y="4804062"/>
                </a:cubicBezTo>
                <a:cubicBezTo>
                  <a:pt x="2908859" y="4804452"/>
                  <a:pt x="2902428" y="4819274"/>
                  <a:pt x="2898753" y="4829414"/>
                </a:cubicBezTo>
                <a:cubicBezTo>
                  <a:pt x="2828485" y="4832536"/>
                  <a:pt x="2772912" y="4774028"/>
                  <a:pt x="2683352" y="4793141"/>
                </a:cubicBezTo>
                <a:cubicBezTo>
                  <a:pt x="2769239" y="4872708"/>
                  <a:pt x="2840885" y="4944087"/>
                  <a:pt x="2962594" y="4981920"/>
                </a:cubicBezTo>
                <a:cubicBezTo>
                  <a:pt x="3059960" y="5011952"/>
                  <a:pt x="3180289" y="5029503"/>
                  <a:pt x="3251019" y="5127012"/>
                </a:cubicBezTo>
                <a:cubicBezTo>
                  <a:pt x="3168808" y="5146126"/>
                  <a:pt x="3107723" y="5121944"/>
                  <a:pt x="3046180" y="5104781"/>
                </a:cubicBezTo>
                <a:cubicBezTo>
                  <a:pt x="2952030" y="5078258"/>
                  <a:pt x="2858796" y="5048226"/>
                  <a:pt x="2764646" y="5021703"/>
                </a:cubicBezTo>
                <a:cubicBezTo>
                  <a:pt x="2728821" y="5011563"/>
                  <a:pt x="2689782" y="5004540"/>
                  <a:pt x="2666820" y="5052905"/>
                </a:cubicBezTo>
                <a:cubicBezTo>
                  <a:pt x="2786691" y="5063047"/>
                  <a:pt x="2858337" y="5128575"/>
                  <a:pt x="2933657" y="5190198"/>
                </a:cubicBezTo>
                <a:cubicBezTo>
                  <a:pt x="2975911" y="5224912"/>
                  <a:pt x="3010358" y="5271328"/>
                  <a:pt x="3086598" y="5253776"/>
                </a:cubicBezTo>
                <a:cubicBezTo>
                  <a:pt x="3126554" y="5244415"/>
                  <a:pt x="3151814" y="5270547"/>
                  <a:pt x="3147680" y="5302531"/>
                </a:cubicBezTo>
                <a:cubicBezTo>
                  <a:pt x="3132525" y="5415251"/>
                  <a:pt x="3225759" y="5454645"/>
                  <a:pt x="3322204" y="5476487"/>
                </a:cubicBezTo>
                <a:cubicBezTo>
                  <a:pt x="3504998" y="5517440"/>
                  <a:pt x="3657018" y="5613779"/>
                  <a:pt x="3834758" y="5666434"/>
                </a:cubicBezTo>
                <a:cubicBezTo>
                  <a:pt x="4007445" y="5717529"/>
                  <a:pt x="4141095" y="5838830"/>
                  <a:pt x="4314240" y="5902409"/>
                </a:cubicBezTo>
                <a:cubicBezTo>
                  <a:pt x="4439624" y="5948433"/>
                  <a:pt x="4559494" y="6007718"/>
                  <a:pt x="4688552" y="6049453"/>
                </a:cubicBezTo>
                <a:cubicBezTo>
                  <a:pt x="4993968" y="6148131"/>
                  <a:pt x="5305360" y="6227308"/>
                  <a:pt x="5634660" y="6238620"/>
                </a:cubicBezTo>
                <a:cubicBezTo>
                  <a:pt x="5906549" y="6247590"/>
                  <a:pt x="8264931" y="6239010"/>
                  <a:pt x="9222980" y="4955397"/>
                </a:cubicBezTo>
                <a:cubicBezTo>
                  <a:pt x="9241350" y="4949155"/>
                  <a:pt x="9262017" y="4932775"/>
                  <a:pt x="9268448" y="4917173"/>
                </a:cubicBezTo>
                <a:cubicBezTo>
                  <a:pt x="9299220" y="4844235"/>
                  <a:pt x="9374540" y="4812644"/>
                  <a:pt x="9442512" y="4773251"/>
                </a:cubicBezTo>
                <a:cubicBezTo>
                  <a:pt x="9502220" y="4738536"/>
                  <a:pt x="9565600" y="4702263"/>
                  <a:pt x="9590400" y="4643756"/>
                </a:cubicBezTo>
                <a:cubicBezTo>
                  <a:pt x="9623008" y="4565749"/>
                  <a:pt x="9530236" y="4629716"/>
                  <a:pt x="9513242" y="4600073"/>
                </a:cubicBezTo>
                <a:cubicBezTo>
                  <a:pt x="9548605" y="4559509"/>
                  <a:pt x="9603261" y="4522454"/>
                  <a:pt x="9617498" y="4476430"/>
                </a:cubicBezTo>
                <a:cubicBezTo>
                  <a:pt x="9669394" y="4310276"/>
                  <a:pt x="9781460" y="4189364"/>
                  <a:pt x="9949094" y="4095364"/>
                </a:cubicBezTo>
                <a:cubicBezTo>
                  <a:pt x="9997318" y="4068452"/>
                  <a:pt x="10029007" y="4019306"/>
                  <a:pt x="10094686" y="4011507"/>
                </a:cubicBezTo>
                <a:cubicBezTo>
                  <a:pt x="10240735" y="3994345"/>
                  <a:pt x="10194808" y="3860171"/>
                  <a:pt x="10271967" y="3800497"/>
                </a:cubicBezTo>
                <a:cubicBezTo>
                  <a:pt x="10286662" y="3789184"/>
                  <a:pt x="10299980" y="3766953"/>
                  <a:pt x="10297226" y="3751742"/>
                </a:cubicBezTo>
                <a:cubicBezTo>
                  <a:pt x="10293091" y="3729898"/>
                  <a:pt x="10275639" y="3709227"/>
                  <a:pt x="10260943" y="3689723"/>
                </a:cubicBezTo>
                <a:cubicBezTo>
                  <a:pt x="10245786" y="3670222"/>
                  <a:pt x="10222825" y="3653061"/>
                  <a:pt x="10233847" y="3627319"/>
                </a:cubicBezTo>
                <a:cubicBezTo>
                  <a:pt x="10238437" y="3616788"/>
                  <a:pt x="10235225" y="3580125"/>
                  <a:pt x="10269209" y="3608986"/>
                </a:cubicBezTo>
                <a:cubicBezTo>
                  <a:pt x="10362443" y="3688165"/>
                  <a:pt x="10416637" y="3613279"/>
                  <a:pt x="10496550" y="3577393"/>
                </a:cubicBezTo>
                <a:cubicBezTo>
                  <a:pt x="10432253" y="3540340"/>
                  <a:pt x="10374383" y="3514208"/>
                  <a:pt x="10364738" y="3458823"/>
                </a:cubicBezTo>
                <a:cubicBezTo>
                  <a:pt x="10344991" y="3344542"/>
                  <a:pt x="10260485" y="3292277"/>
                  <a:pt x="10132346" y="3282137"/>
                </a:cubicBezTo>
                <a:cubicBezTo>
                  <a:pt x="10179650" y="3171757"/>
                  <a:pt x="10179650" y="3171757"/>
                  <a:pt x="10026712" y="3156543"/>
                </a:cubicBezTo>
                <a:cubicBezTo>
                  <a:pt x="10085499" y="3086337"/>
                  <a:pt x="10085499" y="3068396"/>
                  <a:pt x="10014312" y="3044213"/>
                </a:cubicBezTo>
                <a:cubicBezTo>
                  <a:pt x="9945880" y="3021201"/>
                  <a:pt x="9870100" y="3013401"/>
                  <a:pt x="9806718" y="2977907"/>
                </a:cubicBezTo>
                <a:cubicBezTo>
                  <a:pt x="9865047" y="2888199"/>
                  <a:pt x="9881580" y="2784060"/>
                  <a:pt x="10001912" y="2740374"/>
                </a:cubicBezTo>
                <a:cubicBezTo>
                  <a:pt x="10020741" y="2733743"/>
                  <a:pt x="10033600" y="2706830"/>
                  <a:pt x="10021662" y="2691231"/>
                </a:cubicBezTo>
                <a:cubicBezTo>
                  <a:pt x="9978030" y="2634675"/>
                  <a:pt x="10040492" y="2527414"/>
                  <a:pt x="9904546" y="2515322"/>
                </a:cubicBezTo>
                <a:cubicBezTo>
                  <a:pt x="9887552" y="2514152"/>
                  <a:pt x="9871936" y="2502450"/>
                  <a:pt x="9885256" y="2487240"/>
                </a:cubicBezTo>
                <a:cubicBezTo>
                  <a:pt x="9931184" y="2434196"/>
                  <a:pt x="9875611" y="2437706"/>
                  <a:pt x="9842085" y="2431074"/>
                </a:cubicBezTo>
                <a:cubicBezTo>
                  <a:pt x="9801668" y="2422884"/>
                  <a:pt x="9755740" y="2446287"/>
                  <a:pt x="9718078" y="2417424"/>
                </a:cubicBezTo>
                <a:cubicBezTo>
                  <a:pt x="9726806" y="2386999"/>
                  <a:pt x="9759413" y="2387390"/>
                  <a:pt x="9782378" y="2377641"/>
                </a:cubicBezTo>
                <a:cubicBezTo>
                  <a:pt x="9849430" y="2349558"/>
                  <a:pt x="9904086" y="2316013"/>
                  <a:pt x="9907302" y="2243078"/>
                </a:cubicBezTo>
                <a:cubicBezTo>
                  <a:pt x="9909596" y="2184182"/>
                  <a:pt x="9916946" y="2132305"/>
                  <a:pt x="9824171" y="2114365"/>
                </a:cubicBezTo>
                <a:cubicBezTo>
                  <a:pt x="9785593" y="2106953"/>
                  <a:pt x="9796616" y="2064440"/>
                  <a:pt x="9818662" y="2043377"/>
                </a:cubicBezTo>
                <a:cubicBezTo>
                  <a:pt x="9858160" y="2005933"/>
                  <a:pt x="9890766" y="1956008"/>
                  <a:pt x="9958740" y="1952499"/>
                </a:cubicBezTo>
                <a:cubicBezTo>
                  <a:pt x="10000075" y="1950158"/>
                  <a:pt x="10031764" y="1934556"/>
                  <a:pt x="10064374" y="1916615"/>
                </a:cubicBezTo>
                <a:cubicBezTo>
                  <a:pt x="10087795" y="1903743"/>
                  <a:pt x="10115810" y="1892823"/>
                  <a:pt x="10113055" y="1865131"/>
                </a:cubicBezTo>
                <a:cubicBezTo>
                  <a:pt x="10110302" y="1838607"/>
                  <a:pt x="10083203" y="1827686"/>
                  <a:pt x="10055646" y="1822227"/>
                </a:cubicBezTo>
                <a:cubicBezTo>
                  <a:pt x="9963792" y="1804675"/>
                  <a:pt x="9877448" y="1778933"/>
                  <a:pt x="9800748" y="1720036"/>
                </a:cubicBezTo>
                <a:cubicBezTo>
                  <a:pt x="9851726" y="1688834"/>
                  <a:pt x="9900410" y="1666211"/>
                  <a:pt x="9938071" y="1634617"/>
                </a:cubicBezTo>
                <a:cubicBezTo>
                  <a:pt x="10029007" y="1558172"/>
                  <a:pt x="9258802" y="1317517"/>
                  <a:pt x="9220224" y="1231709"/>
                </a:cubicBezTo>
                <a:cubicBezTo>
                  <a:pt x="9208284" y="1205187"/>
                  <a:pt x="9167410" y="1177883"/>
                  <a:pt x="9133419" y="1170083"/>
                </a:cubicBezTo>
                <a:cubicBezTo>
                  <a:pt x="8974052" y="1133420"/>
                  <a:pt x="8835810" y="1051123"/>
                  <a:pt x="8672768" y="1020699"/>
                </a:cubicBezTo>
                <a:cubicBezTo>
                  <a:pt x="8518912" y="991837"/>
                  <a:pt x="8367350" y="953222"/>
                  <a:pt x="8198797" y="915000"/>
                </a:cubicBezTo>
                <a:cubicBezTo>
                  <a:pt x="8302134" y="819048"/>
                  <a:pt x="8485382" y="830361"/>
                  <a:pt x="8528095" y="691898"/>
                </a:cubicBezTo>
                <a:cubicBezTo>
                  <a:pt x="8361379" y="656013"/>
                  <a:pt x="8185937" y="696968"/>
                  <a:pt x="8025190" y="640021"/>
                </a:cubicBezTo>
                <a:cubicBezTo>
                  <a:pt x="8011411" y="634954"/>
                  <a:pt x="7992579" y="640021"/>
                  <a:pt x="7976047" y="641584"/>
                </a:cubicBezTo>
                <a:cubicBezTo>
                  <a:pt x="7644909" y="672005"/>
                  <a:pt x="7315149" y="645484"/>
                  <a:pt x="6988604" y="607260"/>
                </a:cubicBezTo>
                <a:cubicBezTo>
                  <a:pt x="6518305" y="552656"/>
                  <a:pt x="6046170" y="517941"/>
                  <a:pt x="5573116" y="493368"/>
                </a:cubicBezTo>
                <a:cubicBezTo>
                  <a:pt x="5182272" y="473086"/>
                  <a:pt x="4790511" y="464116"/>
                  <a:pt x="4401503" y="425112"/>
                </a:cubicBezTo>
                <a:cubicBezTo>
                  <a:pt x="3985401" y="383379"/>
                  <a:pt x="3569756" y="336184"/>
                  <a:pt x="3154109" y="292499"/>
                </a:cubicBezTo>
                <a:cubicBezTo>
                  <a:pt x="3135280" y="290549"/>
                  <a:pt x="3114499" y="284406"/>
                  <a:pt x="3094406" y="283966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" name="Imagen 2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67F05ABB-EC32-49BF-B635-B521FE4B65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7530" y="809193"/>
            <a:ext cx="3496174" cy="3496174"/>
          </a:xfrm>
          <a:prstGeom prst="rect">
            <a:avLst/>
          </a:prstGeom>
        </p:spPr>
      </p:pic>
      <p:sp>
        <p:nvSpPr>
          <p:cNvPr id="6" name="Título 1">
            <a:extLst>
              <a:ext uri="{FF2B5EF4-FFF2-40B4-BE49-F238E27FC236}">
                <a16:creationId xmlns:a16="http://schemas.microsoft.com/office/drawing/2014/main" id="{9FF30E11-2829-4B61-B099-D55B1F4F9993}"/>
              </a:ext>
            </a:extLst>
          </p:cNvPr>
          <p:cNvSpPr txBox="1">
            <a:spLocks/>
          </p:cNvSpPr>
          <p:nvPr/>
        </p:nvSpPr>
        <p:spPr>
          <a:xfrm>
            <a:off x="4071999" y="3999438"/>
            <a:ext cx="6559827" cy="596972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8800" b="1" dirty="0">
                <a:latin typeface="Arial Rounded MT Bold" panose="020F0704030504030204" pitchFamily="34" charset="0"/>
              </a:rPr>
              <a:t>¡</a:t>
            </a:r>
            <a:r>
              <a:rPr lang="es-ES" sz="6600" b="1" dirty="0">
                <a:latin typeface="Arial Rounded MT Bold" panose="020F0704030504030204" pitchFamily="34" charset="0"/>
              </a:rPr>
              <a:t>Gracias</a:t>
            </a:r>
            <a:r>
              <a:rPr lang="es-ES" sz="8800" b="1" dirty="0">
                <a:latin typeface="Arial Rounded MT Bold" panose="020F0704030504030204" pitchFamily="34" charset="0"/>
              </a:rPr>
              <a:t>!</a:t>
            </a:r>
            <a:endParaRPr lang="es-CO" sz="8800" b="1" dirty="0">
              <a:latin typeface="Arial Rounded MT Bold" panose="020F0704030504030204" pitchFamily="34" charset="0"/>
            </a:endParaRPr>
          </a:p>
        </p:txBody>
      </p:sp>
      <p:pic>
        <p:nvPicPr>
          <p:cNvPr id="7" name="Picture 2" descr="Icono Del Logotipo De Facebook Foto editorial - Ilustración de pictograma,  carta: 128455961">
            <a:extLst>
              <a:ext uri="{FF2B5EF4-FFF2-40B4-BE49-F238E27FC236}">
                <a16:creationId xmlns:a16="http://schemas.microsoft.com/office/drawing/2014/main" id="{928C46A4-7CF4-4326-83A9-A6653B3B32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7822" y="5408316"/>
            <a:ext cx="409693" cy="409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Subtítulo 2">
            <a:extLst>
              <a:ext uri="{FF2B5EF4-FFF2-40B4-BE49-F238E27FC236}">
                <a16:creationId xmlns:a16="http://schemas.microsoft.com/office/drawing/2014/main" id="{8E460DE4-703B-4FA2-9EB0-403E71703080}"/>
              </a:ext>
            </a:extLst>
          </p:cNvPr>
          <p:cNvSpPr txBox="1">
            <a:spLocks/>
          </p:cNvSpPr>
          <p:nvPr/>
        </p:nvSpPr>
        <p:spPr>
          <a:xfrm>
            <a:off x="9156627" y="5421120"/>
            <a:ext cx="3347708" cy="644529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ES" sz="2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 Nova Cond" panose="020B0506020202020204" pitchFamily="34" charset="0"/>
                <a:ea typeface="+mn-ea"/>
                <a:cs typeface="+mn-cs"/>
              </a:rPr>
              <a:t>@fundacion.revivetutierra</a:t>
            </a:r>
          </a:p>
        </p:txBody>
      </p:sp>
      <p:pic>
        <p:nvPicPr>
          <p:cNvPr id="11" name="Picture 4" descr="DIFUSIÓN DE CONTENIDOS EN INSTAGRAM - Wild Wind Marketing">
            <a:extLst>
              <a:ext uri="{FF2B5EF4-FFF2-40B4-BE49-F238E27FC236}">
                <a16:creationId xmlns:a16="http://schemas.microsoft.com/office/drawing/2014/main" id="{DA04AD8D-A527-422D-B085-A3F5CB4599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8066" y="5907969"/>
            <a:ext cx="521185" cy="517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Subtítulo 2">
            <a:extLst>
              <a:ext uri="{FF2B5EF4-FFF2-40B4-BE49-F238E27FC236}">
                <a16:creationId xmlns:a16="http://schemas.microsoft.com/office/drawing/2014/main" id="{BDE6E66E-010C-4EE6-8E2F-3A7AE215EABF}"/>
              </a:ext>
            </a:extLst>
          </p:cNvPr>
          <p:cNvSpPr txBox="1">
            <a:spLocks/>
          </p:cNvSpPr>
          <p:nvPr/>
        </p:nvSpPr>
        <p:spPr>
          <a:xfrm>
            <a:off x="9201313" y="5968134"/>
            <a:ext cx="2105067" cy="38130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ES" sz="2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 Nova Cond" panose="020B0506020202020204" pitchFamily="34" charset="0"/>
                <a:ea typeface="+mn-ea"/>
                <a:cs typeface="+mn-cs"/>
              </a:rPr>
              <a:t>@</a:t>
            </a:r>
            <a:r>
              <a:rPr lang="es-ES" sz="2000" dirty="0">
                <a:solidFill>
                  <a:srgbClr val="7030A0"/>
                </a:solidFill>
                <a:latin typeface="Arial Nova Cond" panose="020B0506020202020204" pitchFamily="34" charset="0"/>
              </a:rPr>
              <a:t>revive_tu_tierra</a:t>
            </a:r>
            <a:endParaRPr kumimoji="0" lang="es-ES" sz="20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 Nova Cond" panose="020B0506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s-ES" sz="20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 Nova Cond" panose="020B0506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9451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4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 build="p"/>
      <p:bldP spid="12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lecha: a la derecha 22">
            <a:extLst>
              <a:ext uri="{FF2B5EF4-FFF2-40B4-BE49-F238E27FC236}">
                <a16:creationId xmlns:a16="http://schemas.microsoft.com/office/drawing/2014/main" id="{037E6C51-C2E2-4BAC-B8A7-2971F406D85A}"/>
              </a:ext>
            </a:extLst>
          </p:cNvPr>
          <p:cNvSpPr/>
          <p:nvPr/>
        </p:nvSpPr>
        <p:spPr>
          <a:xfrm>
            <a:off x="6427300" y="3880981"/>
            <a:ext cx="2544417" cy="1658018"/>
          </a:xfrm>
          <a:prstGeom prst="rightArrow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B0FE1FBE-9EA5-429C-AD9F-7924C07C23DD}"/>
              </a:ext>
            </a:extLst>
          </p:cNvPr>
          <p:cNvSpPr txBox="1"/>
          <p:nvPr/>
        </p:nvSpPr>
        <p:spPr>
          <a:xfrm>
            <a:off x="793169" y="145451"/>
            <a:ext cx="9996062" cy="57232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s-ES_tradnl" sz="2400" b="1" dirty="0">
                <a:latin typeface="Arial Rounded MT Bold" panose="020F0704030504030204" pitchFamily="34" charset="0"/>
                <a:ea typeface="Calibri" panose="020F0502020204030204" pitchFamily="34" charset="0"/>
              </a:rPr>
              <a:t>NUESTRO OBJETO SOCIAL</a:t>
            </a:r>
            <a:endParaRPr lang="es-CO" sz="2400" dirty="0">
              <a:effectLst/>
              <a:latin typeface="Arial Rounded MT Bold" panose="020F0704030504030204" pitchFamily="34" charset="0"/>
              <a:ea typeface="Calibri" panose="020F0502020204030204" pitchFamily="34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s-ES" sz="1800" i="1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La </a:t>
            </a:r>
            <a:r>
              <a:rPr lang="es-ES" sz="1800" b="1" i="1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Fundación Revive </a:t>
            </a:r>
            <a:r>
              <a:rPr lang="es-ES" b="1" i="1" dirty="0">
                <a:latin typeface="Arial" panose="020B0604020202020204" pitchFamily="34" charset="0"/>
                <a:ea typeface="Calibri" panose="020F0502020204030204" pitchFamily="34" charset="0"/>
              </a:rPr>
              <a:t>T</a:t>
            </a:r>
            <a:r>
              <a:rPr lang="es-ES" sz="1800" b="1" i="1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u Tierra </a:t>
            </a:r>
            <a:r>
              <a:rPr lang="es-ES" sz="1800" i="1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está conformada </a:t>
            </a:r>
            <a:r>
              <a:rPr lang="es-ES" i="1" dirty="0">
                <a:latin typeface="Arial" panose="020B0604020202020204" pitchFamily="34" charset="0"/>
                <a:ea typeface="Calibri" panose="020F0502020204030204" pitchFamily="34" charset="0"/>
              </a:rPr>
              <a:t>por un eq</a:t>
            </a:r>
            <a:r>
              <a:rPr lang="es-ES" sz="1800" i="1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uipo interdisciplinario de profesionales que trabajamos promoviendo: 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endParaRPr lang="es-ES" sz="1800" i="1" dirty="0">
              <a:effectLst/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endParaRPr lang="es-ES" i="1" dirty="0"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marL="285750" indent="-285750" algn="just"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endParaRPr lang="es-ES" i="1" dirty="0"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marL="285750" indent="-285750" algn="just"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endParaRPr lang="es-ES" i="1" dirty="0"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marL="285750" indent="-285750" algn="just"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endParaRPr lang="es-ES" i="1" dirty="0"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marL="285750" indent="-285750" algn="just"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endParaRPr lang="es-ES" i="1" dirty="0"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marL="285750" indent="-285750" algn="just"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endParaRPr lang="es-ES" i="1" dirty="0"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marL="285750" indent="-285750" algn="just"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endParaRPr lang="es-ES" i="1" dirty="0"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endParaRPr lang="es-ES" i="1" dirty="0"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endParaRPr lang="es-ES" sz="1800" i="1" dirty="0">
              <a:effectLst/>
              <a:latin typeface="Arial" panose="020B0604020202020204" pitchFamily="34" charset="0"/>
              <a:ea typeface="Calibri" panose="020F0502020204030204" pitchFamily="34" charset="0"/>
            </a:endParaRPr>
          </a:p>
        </p:txBody>
      </p:sp>
      <p:sp>
        <p:nvSpPr>
          <p:cNvPr id="26" name="CuadroTexto 25">
            <a:extLst>
              <a:ext uri="{FF2B5EF4-FFF2-40B4-BE49-F238E27FC236}">
                <a16:creationId xmlns:a16="http://schemas.microsoft.com/office/drawing/2014/main" id="{4D291803-29EE-479B-9214-D80B610DACC8}"/>
              </a:ext>
            </a:extLst>
          </p:cNvPr>
          <p:cNvSpPr txBox="1"/>
          <p:nvPr/>
        </p:nvSpPr>
        <p:spPr>
          <a:xfrm>
            <a:off x="9217051" y="3573569"/>
            <a:ext cx="2331782" cy="2295115"/>
          </a:xfrm>
          <a:prstGeom prst="rect">
            <a:avLst/>
          </a:prstGeom>
          <a:solidFill>
            <a:srgbClr val="00B050"/>
          </a:solidFill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s-ES" sz="1800" b="1" i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para mejorar la calidad de vida de las comunidades </a:t>
            </a:r>
            <a:r>
              <a:rPr lang="es-ES" b="1" i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y el </a:t>
            </a:r>
            <a:r>
              <a:rPr lang="es-ES" sz="1800" b="1" i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desarrollo sostenible en la región de la Costa Caribe colombiana.</a:t>
            </a:r>
          </a:p>
        </p:txBody>
      </p:sp>
      <p:graphicFrame>
        <p:nvGraphicFramePr>
          <p:cNvPr id="22" name="Diagrama 21">
            <a:extLst>
              <a:ext uri="{FF2B5EF4-FFF2-40B4-BE49-F238E27FC236}">
                <a16:creationId xmlns:a16="http://schemas.microsoft.com/office/drawing/2014/main" id="{B96F51C6-2EDA-43DB-8976-86C1B94305A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09229042"/>
              </p:ext>
            </p:extLst>
          </p:nvPr>
        </p:nvGraphicFramePr>
        <p:xfrm>
          <a:off x="410361" y="1630018"/>
          <a:ext cx="7578426" cy="49523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8" name="Imagen 37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9E4BF298-311F-4613-9BAD-A8C7A51206C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7736" y="1488939"/>
            <a:ext cx="1940061" cy="1940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68457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854ECEBE-9353-406C-9313-02A517A310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tint val="95000"/>
              <a:satMod val="1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Meiryo"/>
            </a:endParaRP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86806086-A782-4311-A63B-1A68574D80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5902" y="-15901"/>
            <a:ext cx="6578337" cy="5814891"/>
          </a:xfrm>
          <a:custGeom>
            <a:avLst/>
            <a:gdLst>
              <a:gd name="connsiteX0" fmla="*/ 1667657 w 6578337"/>
              <a:gd name="connsiteY0" fmla="*/ 0 h 5814891"/>
              <a:gd name="connsiteX1" fmla="*/ 5296215 w 6578337"/>
              <a:gd name="connsiteY1" fmla="*/ 0 h 5814891"/>
              <a:gd name="connsiteX2" fmla="*/ 5354505 w 6578337"/>
              <a:gd name="connsiteY2" fmla="*/ 38974 h 5814891"/>
              <a:gd name="connsiteX3" fmla="*/ 5772761 w 6578337"/>
              <a:gd name="connsiteY3" fmla="*/ 430996 h 5814891"/>
              <a:gd name="connsiteX4" fmla="*/ 6578337 w 6578337"/>
              <a:gd name="connsiteY4" fmla="*/ 2842158 h 5814891"/>
              <a:gd name="connsiteX5" fmla="*/ 6219497 w 6578337"/>
              <a:gd name="connsiteY5" fmla="*/ 3831001 h 5814891"/>
              <a:gd name="connsiteX6" fmla="*/ 5157059 w 6578337"/>
              <a:gd name="connsiteY6" fmla="*/ 4751758 h 5814891"/>
              <a:gd name="connsiteX7" fmla="*/ 4923464 w 6578337"/>
              <a:gd name="connsiteY7" fmla="*/ 4927890 h 5814891"/>
              <a:gd name="connsiteX8" fmla="*/ 3004017 w 6578337"/>
              <a:gd name="connsiteY8" fmla="*/ 5814891 h 5814891"/>
              <a:gd name="connsiteX9" fmla="*/ 475534 w 6578337"/>
              <a:gd name="connsiteY9" fmla="*/ 4373098 h 5814891"/>
              <a:gd name="connsiteX10" fmla="*/ 206071 w 6578337"/>
              <a:gd name="connsiteY10" fmla="*/ 4004246 h 5814891"/>
              <a:gd name="connsiteX11" fmla="*/ 79385 w 6578337"/>
              <a:gd name="connsiteY11" fmla="*/ 3833508 h 5814891"/>
              <a:gd name="connsiteX12" fmla="*/ 0 w 6578337"/>
              <a:gd name="connsiteY12" fmla="*/ 3721725 h 5814891"/>
              <a:gd name="connsiteX13" fmla="*/ 0 w 6578337"/>
              <a:gd name="connsiteY13" fmla="*/ 1581323 h 5814891"/>
              <a:gd name="connsiteX14" fmla="*/ 168477 w 6578337"/>
              <a:gd name="connsiteY14" fmla="*/ 1300525 h 5814891"/>
              <a:gd name="connsiteX15" fmla="*/ 885512 w 6578337"/>
              <a:gd name="connsiteY15" fmla="*/ 515238 h 5814891"/>
              <a:gd name="connsiteX16" fmla="*/ 1494824 w 6578337"/>
              <a:gd name="connsiteY16" fmla="*/ 90742 h 58148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6578337" h="5814891">
                <a:moveTo>
                  <a:pt x="1667657" y="0"/>
                </a:moveTo>
                <a:lnTo>
                  <a:pt x="5296215" y="0"/>
                </a:lnTo>
                <a:lnTo>
                  <a:pt x="5354505" y="38974"/>
                </a:lnTo>
                <a:cubicBezTo>
                  <a:pt x="5505893" y="152699"/>
                  <a:pt x="5645664" y="283643"/>
                  <a:pt x="5772761" y="430996"/>
                </a:cubicBezTo>
                <a:cubicBezTo>
                  <a:pt x="6292274" y="1033532"/>
                  <a:pt x="6578337" y="1889809"/>
                  <a:pt x="6578337" y="2842158"/>
                </a:cubicBezTo>
                <a:cubicBezTo>
                  <a:pt x="6578337" y="3222117"/>
                  <a:pt x="6467617" y="3527065"/>
                  <a:pt x="6219497" y="3831001"/>
                </a:cubicBezTo>
                <a:cubicBezTo>
                  <a:pt x="5959965" y="4148933"/>
                  <a:pt x="5569997" y="4441763"/>
                  <a:pt x="5157059" y="4751758"/>
                </a:cubicBezTo>
                <a:cubicBezTo>
                  <a:pt x="5080873" y="4808882"/>
                  <a:pt x="5002168" y="4868026"/>
                  <a:pt x="4923464" y="4927890"/>
                </a:cubicBezTo>
                <a:cubicBezTo>
                  <a:pt x="4218974" y="5463640"/>
                  <a:pt x="3704799" y="5814891"/>
                  <a:pt x="3004017" y="5814891"/>
                </a:cubicBezTo>
                <a:cubicBezTo>
                  <a:pt x="1936240" y="5814891"/>
                  <a:pt x="1180025" y="5383723"/>
                  <a:pt x="475534" y="4373098"/>
                </a:cubicBezTo>
                <a:cubicBezTo>
                  <a:pt x="383343" y="4240819"/>
                  <a:pt x="293225" y="4120515"/>
                  <a:pt x="206071" y="4004246"/>
                </a:cubicBezTo>
                <a:cubicBezTo>
                  <a:pt x="160920" y="3943985"/>
                  <a:pt x="118700" y="3887339"/>
                  <a:pt x="79385" y="3833508"/>
                </a:cubicBezTo>
                <a:lnTo>
                  <a:pt x="0" y="3721725"/>
                </a:lnTo>
                <a:lnTo>
                  <a:pt x="0" y="1581323"/>
                </a:lnTo>
                <a:lnTo>
                  <a:pt x="168477" y="1300525"/>
                </a:lnTo>
                <a:cubicBezTo>
                  <a:pt x="359173" y="1017017"/>
                  <a:pt x="599372" y="753795"/>
                  <a:pt x="885512" y="515238"/>
                </a:cubicBezTo>
                <a:cubicBezTo>
                  <a:pt x="1073010" y="358870"/>
                  <a:pt x="1278109" y="216205"/>
                  <a:pt x="1494824" y="90742"/>
                </a:cubicBezTo>
                <a:close/>
              </a:path>
            </a:pathLst>
          </a:custGeom>
          <a:noFill/>
          <a:ln w="19050">
            <a:solidFill>
              <a:srgbClr val="FFFFFF">
                <a:alpha val="5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5" name="Imagen 4" descr="Un grupo de personas caminando junto a caballo&#10;&#10;Descripción generada automáticamente">
            <a:extLst>
              <a:ext uri="{FF2B5EF4-FFF2-40B4-BE49-F238E27FC236}">
                <a16:creationId xmlns:a16="http://schemas.microsoft.com/office/drawing/2014/main" id="{86D09529-9E64-4B21-839A-D8C2391E539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34" r="6269" b="1"/>
          <a:stretch/>
        </p:blipFill>
        <p:spPr>
          <a:xfrm>
            <a:off x="20" y="-2"/>
            <a:ext cx="6323142" cy="5593660"/>
          </a:xfrm>
          <a:custGeom>
            <a:avLst/>
            <a:gdLst/>
            <a:ahLst/>
            <a:cxnLst/>
            <a:rect l="l" t="t" r="r" b="b"/>
            <a:pathLst>
              <a:path w="6323162" h="5593660">
                <a:moveTo>
                  <a:pt x="2177447" y="0"/>
                </a:moveTo>
                <a:lnTo>
                  <a:pt x="4826316" y="0"/>
                </a:lnTo>
                <a:lnTo>
                  <a:pt x="4971508" y="75777"/>
                </a:lnTo>
                <a:cubicBezTo>
                  <a:pt x="5197582" y="210111"/>
                  <a:pt x="5400550" y="381325"/>
                  <a:pt x="5577109" y="586873"/>
                </a:cubicBezTo>
                <a:cubicBezTo>
                  <a:pt x="6058235" y="1147205"/>
                  <a:pt x="6323162" y="1943505"/>
                  <a:pt x="6323162" y="2829148"/>
                </a:cubicBezTo>
                <a:cubicBezTo>
                  <a:pt x="6323162" y="3182494"/>
                  <a:pt x="6220623" y="3466081"/>
                  <a:pt x="5990836" y="3748729"/>
                </a:cubicBezTo>
                <a:cubicBezTo>
                  <a:pt x="5750480" y="4044392"/>
                  <a:pt x="5389327" y="4316711"/>
                  <a:pt x="5006899" y="4604992"/>
                </a:cubicBezTo>
                <a:cubicBezTo>
                  <a:pt x="4936343" y="4658116"/>
                  <a:pt x="4863453" y="4713117"/>
                  <a:pt x="4790566" y="4768788"/>
                </a:cubicBezTo>
                <a:cubicBezTo>
                  <a:pt x="4138128" y="5267012"/>
                  <a:pt x="3661945" y="5593660"/>
                  <a:pt x="3012943" y="5593660"/>
                </a:cubicBezTo>
                <a:cubicBezTo>
                  <a:pt x="2024062" y="5593660"/>
                  <a:pt x="1323723" y="5192693"/>
                  <a:pt x="671286" y="4252856"/>
                </a:cubicBezTo>
                <a:cubicBezTo>
                  <a:pt x="585906" y="4129842"/>
                  <a:pt x="502446" y="4017964"/>
                  <a:pt x="421733" y="3909839"/>
                </a:cubicBezTo>
                <a:cubicBezTo>
                  <a:pt x="254471" y="3685679"/>
                  <a:pt x="130655" y="3515312"/>
                  <a:pt x="48655" y="3351082"/>
                </a:cubicBezTo>
                <a:lnTo>
                  <a:pt x="0" y="3239820"/>
                </a:lnTo>
                <a:lnTo>
                  <a:pt x="0" y="2248150"/>
                </a:lnTo>
                <a:lnTo>
                  <a:pt x="1658" y="2239520"/>
                </a:lnTo>
                <a:cubicBezTo>
                  <a:pt x="51657" y="2045089"/>
                  <a:pt x="126469" y="1853225"/>
                  <a:pt x="225714" y="1665285"/>
                </a:cubicBezTo>
                <a:cubicBezTo>
                  <a:pt x="419948" y="1297585"/>
                  <a:pt x="697641" y="961011"/>
                  <a:pt x="1050970" y="665214"/>
                </a:cubicBezTo>
                <a:cubicBezTo>
                  <a:pt x="1311437" y="447090"/>
                  <a:pt x="1608578" y="257641"/>
                  <a:pt x="1923692" y="107844"/>
                </a:cubicBezTo>
                <a:close/>
              </a:path>
            </a:pathLst>
          </a:custGeom>
        </p:spPr>
      </p:pic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CE71458B-DF80-43DF-9693-2EC3878ACA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323162" cy="5593660"/>
          </a:xfrm>
          <a:custGeom>
            <a:avLst/>
            <a:gdLst>
              <a:gd name="connsiteX0" fmla="*/ 2177447 w 6323162"/>
              <a:gd name="connsiteY0" fmla="*/ 0 h 5593660"/>
              <a:gd name="connsiteX1" fmla="*/ 2572776 w 6323162"/>
              <a:gd name="connsiteY1" fmla="*/ 0 h 5593660"/>
              <a:gd name="connsiteX2" fmla="*/ 2279674 w 6323162"/>
              <a:gd name="connsiteY2" fmla="*/ 98163 h 5593660"/>
              <a:gd name="connsiteX3" fmla="*/ 1163390 w 6323162"/>
              <a:gd name="connsiteY3" fmla="*/ 758946 h 5593660"/>
              <a:gd name="connsiteX4" fmla="*/ 391288 w 6323162"/>
              <a:gd name="connsiteY4" fmla="*/ 1711778 h 5593660"/>
              <a:gd name="connsiteX5" fmla="*/ 111318 w 6323162"/>
              <a:gd name="connsiteY5" fmla="*/ 2820666 h 5593660"/>
              <a:gd name="connsiteX6" fmla="*/ 574682 w 6323162"/>
              <a:gd name="connsiteY6" fmla="*/ 3850310 h 5593660"/>
              <a:gd name="connsiteX7" fmla="*/ 808161 w 6323162"/>
              <a:gd name="connsiteY7" fmla="*/ 4177123 h 5593660"/>
              <a:gd name="connsiteX8" fmla="*/ 2998992 w 6323162"/>
              <a:gd name="connsiteY8" fmla="*/ 5454594 h 5593660"/>
              <a:gd name="connsiteX9" fmla="*/ 4662117 w 6323162"/>
              <a:gd name="connsiteY9" fmla="*/ 4668685 h 5593660"/>
              <a:gd name="connsiteX10" fmla="*/ 4864518 w 6323162"/>
              <a:gd name="connsiteY10" fmla="*/ 4512627 h 5593660"/>
              <a:gd name="connsiteX11" fmla="*/ 5785079 w 6323162"/>
              <a:gd name="connsiteY11" fmla="*/ 3696808 h 5593660"/>
              <a:gd name="connsiteX12" fmla="*/ 6095999 w 6323162"/>
              <a:gd name="connsiteY12" fmla="*/ 2820666 h 5593660"/>
              <a:gd name="connsiteX13" fmla="*/ 5397999 w 6323162"/>
              <a:gd name="connsiteY13" fmla="*/ 684305 h 5593660"/>
              <a:gd name="connsiteX14" fmla="*/ 4612801 w 6323162"/>
              <a:gd name="connsiteY14" fmla="*/ 81166 h 5593660"/>
              <a:gd name="connsiteX15" fmla="*/ 4406067 w 6323162"/>
              <a:gd name="connsiteY15" fmla="*/ 0 h 5593660"/>
              <a:gd name="connsiteX16" fmla="*/ 4826316 w 6323162"/>
              <a:gd name="connsiteY16" fmla="*/ 0 h 5593660"/>
              <a:gd name="connsiteX17" fmla="*/ 4971508 w 6323162"/>
              <a:gd name="connsiteY17" fmla="*/ 75777 h 5593660"/>
              <a:gd name="connsiteX18" fmla="*/ 5577109 w 6323162"/>
              <a:gd name="connsiteY18" fmla="*/ 586873 h 5593660"/>
              <a:gd name="connsiteX19" fmla="*/ 6323162 w 6323162"/>
              <a:gd name="connsiteY19" fmla="*/ 2829148 h 5593660"/>
              <a:gd name="connsiteX20" fmla="*/ 5990836 w 6323162"/>
              <a:gd name="connsiteY20" fmla="*/ 3748729 h 5593660"/>
              <a:gd name="connsiteX21" fmla="*/ 5006899 w 6323162"/>
              <a:gd name="connsiteY21" fmla="*/ 4604992 h 5593660"/>
              <a:gd name="connsiteX22" fmla="*/ 4790566 w 6323162"/>
              <a:gd name="connsiteY22" fmla="*/ 4768788 h 5593660"/>
              <a:gd name="connsiteX23" fmla="*/ 3012943 w 6323162"/>
              <a:gd name="connsiteY23" fmla="*/ 5593660 h 5593660"/>
              <a:gd name="connsiteX24" fmla="*/ 671286 w 6323162"/>
              <a:gd name="connsiteY24" fmla="*/ 4252856 h 5593660"/>
              <a:gd name="connsiteX25" fmla="*/ 421733 w 6323162"/>
              <a:gd name="connsiteY25" fmla="*/ 3909839 h 5593660"/>
              <a:gd name="connsiteX26" fmla="*/ 48655 w 6323162"/>
              <a:gd name="connsiteY26" fmla="*/ 3351082 h 5593660"/>
              <a:gd name="connsiteX27" fmla="*/ 0 w 6323162"/>
              <a:gd name="connsiteY27" fmla="*/ 3239820 h 5593660"/>
              <a:gd name="connsiteX28" fmla="*/ 0 w 6323162"/>
              <a:gd name="connsiteY28" fmla="*/ 2248150 h 5593660"/>
              <a:gd name="connsiteX29" fmla="*/ 1658 w 6323162"/>
              <a:gd name="connsiteY29" fmla="*/ 2239520 h 5593660"/>
              <a:gd name="connsiteX30" fmla="*/ 225714 w 6323162"/>
              <a:gd name="connsiteY30" fmla="*/ 1665285 h 5593660"/>
              <a:gd name="connsiteX31" fmla="*/ 1050970 w 6323162"/>
              <a:gd name="connsiteY31" fmla="*/ 665214 h 5593660"/>
              <a:gd name="connsiteX32" fmla="*/ 1923692 w 6323162"/>
              <a:gd name="connsiteY32" fmla="*/ 107844 h 5593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6323162" h="5593660">
                <a:moveTo>
                  <a:pt x="2177447" y="0"/>
                </a:moveTo>
                <a:lnTo>
                  <a:pt x="2572776" y="0"/>
                </a:lnTo>
                <a:lnTo>
                  <a:pt x="2279674" y="98163"/>
                </a:lnTo>
                <a:cubicBezTo>
                  <a:pt x="1874231" y="253327"/>
                  <a:pt x="1488311" y="481852"/>
                  <a:pt x="1163390" y="758946"/>
                </a:cubicBezTo>
                <a:cubicBezTo>
                  <a:pt x="832819" y="1040772"/>
                  <a:pt x="573013" y="1361447"/>
                  <a:pt x="391288" y="1711778"/>
                </a:cubicBezTo>
                <a:cubicBezTo>
                  <a:pt x="205583" y="2069903"/>
                  <a:pt x="111318" y="2442986"/>
                  <a:pt x="111318" y="2820666"/>
                </a:cubicBezTo>
                <a:cubicBezTo>
                  <a:pt x="111318" y="3201031"/>
                  <a:pt x="261705" y="3423166"/>
                  <a:pt x="574682" y="3850310"/>
                </a:cubicBezTo>
                <a:cubicBezTo>
                  <a:pt x="650197" y="3953327"/>
                  <a:pt x="728281" y="4059920"/>
                  <a:pt x="808161" y="4177123"/>
                </a:cubicBezTo>
                <a:cubicBezTo>
                  <a:pt x="1418574" y="5072567"/>
                  <a:pt x="2073806" y="5454594"/>
                  <a:pt x="2998992" y="5454594"/>
                </a:cubicBezTo>
                <a:cubicBezTo>
                  <a:pt x="3606192" y="5454594"/>
                  <a:pt x="4051705" y="5143376"/>
                  <a:pt x="4662117" y="4668685"/>
                </a:cubicBezTo>
                <a:cubicBezTo>
                  <a:pt x="4730310" y="4615645"/>
                  <a:pt x="4798505" y="4563242"/>
                  <a:pt x="4864518" y="4512627"/>
                </a:cubicBezTo>
                <a:cubicBezTo>
                  <a:pt x="5222313" y="4237963"/>
                  <a:pt x="5560204" y="3978506"/>
                  <a:pt x="5785079" y="3696808"/>
                </a:cubicBezTo>
                <a:cubicBezTo>
                  <a:pt x="6000066" y="3427513"/>
                  <a:pt x="6095999" y="3157320"/>
                  <a:pt x="6095999" y="2820666"/>
                </a:cubicBezTo>
                <a:cubicBezTo>
                  <a:pt x="6095999" y="1976856"/>
                  <a:pt x="5848138" y="1218170"/>
                  <a:pt x="5397999" y="684305"/>
                </a:cubicBezTo>
                <a:cubicBezTo>
                  <a:pt x="5177750" y="423188"/>
                  <a:pt x="4913577" y="220223"/>
                  <a:pt x="4612801" y="81166"/>
                </a:cubicBezTo>
                <a:lnTo>
                  <a:pt x="4406067" y="0"/>
                </a:lnTo>
                <a:lnTo>
                  <a:pt x="4826316" y="0"/>
                </a:lnTo>
                <a:lnTo>
                  <a:pt x="4971508" y="75777"/>
                </a:lnTo>
                <a:cubicBezTo>
                  <a:pt x="5197582" y="210111"/>
                  <a:pt x="5400550" y="381325"/>
                  <a:pt x="5577109" y="586873"/>
                </a:cubicBezTo>
                <a:cubicBezTo>
                  <a:pt x="6058235" y="1147205"/>
                  <a:pt x="6323162" y="1943505"/>
                  <a:pt x="6323162" y="2829148"/>
                </a:cubicBezTo>
                <a:cubicBezTo>
                  <a:pt x="6323162" y="3182494"/>
                  <a:pt x="6220623" y="3466081"/>
                  <a:pt x="5990836" y="3748729"/>
                </a:cubicBezTo>
                <a:cubicBezTo>
                  <a:pt x="5750480" y="4044392"/>
                  <a:pt x="5389327" y="4316711"/>
                  <a:pt x="5006899" y="4604992"/>
                </a:cubicBezTo>
                <a:cubicBezTo>
                  <a:pt x="4936343" y="4658116"/>
                  <a:pt x="4863453" y="4713117"/>
                  <a:pt x="4790566" y="4768788"/>
                </a:cubicBezTo>
                <a:cubicBezTo>
                  <a:pt x="4138128" y="5267012"/>
                  <a:pt x="3661945" y="5593660"/>
                  <a:pt x="3012943" y="5593660"/>
                </a:cubicBezTo>
                <a:cubicBezTo>
                  <a:pt x="2024062" y="5593660"/>
                  <a:pt x="1323723" y="5192693"/>
                  <a:pt x="671286" y="4252856"/>
                </a:cubicBezTo>
                <a:cubicBezTo>
                  <a:pt x="585906" y="4129842"/>
                  <a:pt x="502446" y="4017964"/>
                  <a:pt x="421733" y="3909839"/>
                </a:cubicBezTo>
                <a:cubicBezTo>
                  <a:pt x="254471" y="3685679"/>
                  <a:pt x="130655" y="3515312"/>
                  <a:pt x="48655" y="3351082"/>
                </a:cubicBezTo>
                <a:lnTo>
                  <a:pt x="0" y="3239820"/>
                </a:lnTo>
                <a:lnTo>
                  <a:pt x="0" y="2248150"/>
                </a:lnTo>
                <a:lnTo>
                  <a:pt x="1658" y="2239520"/>
                </a:lnTo>
                <a:cubicBezTo>
                  <a:pt x="51657" y="2045089"/>
                  <a:pt x="126469" y="1853225"/>
                  <a:pt x="225714" y="1665285"/>
                </a:cubicBezTo>
                <a:cubicBezTo>
                  <a:pt x="419948" y="1297585"/>
                  <a:pt x="697641" y="961011"/>
                  <a:pt x="1050970" y="665214"/>
                </a:cubicBezTo>
                <a:cubicBezTo>
                  <a:pt x="1311437" y="447090"/>
                  <a:pt x="1608578" y="257641"/>
                  <a:pt x="1923692" y="107844"/>
                </a:cubicBezTo>
                <a:close/>
              </a:path>
            </a:pathLst>
          </a:custGeom>
          <a:solidFill>
            <a:srgbClr val="FFFFFF">
              <a:alpha val="60000"/>
            </a:srgbClr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DE1994AC-22D1-4B48-9EDA-BE373E7045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41758" y="1415331"/>
            <a:ext cx="5665992" cy="5466522"/>
          </a:xfrm>
          <a:custGeom>
            <a:avLst/>
            <a:gdLst>
              <a:gd name="connsiteX0" fmla="*/ 3113576 w 5665992"/>
              <a:gd name="connsiteY0" fmla="*/ 1556 h 5401530"/>
              <a:gd name="connsiteX1" fmla="*/ 4468777 w 5665992"/>
              <a:gd name="connsiteY1" fmla="*/ 405866 h 5401530"/>
              <a:gd name="connsiteX2" fmla="*/ 5525792 w 5665992"/>
              <a:gd name="connsiteY2" fmla="*/ 1317461 h 5401530"/>
              <a:gd name="connsiteX3" fmla="*/ 5665992 w 5665992"/>
              <a:gd name="connsiteY3" fmla="*/ 1506159 h 5401530"/>
              <a:gd name="connsiteX4" fmla="*/ 5665992 w 5665992"/>
              <a:gd name="connsiteY4" fmla="*/ 5401530 h 5401530"/>
              <a:gd name="connsiteX5" fmla="*/ 965932 w 5665992"/>
              <a:gd name="connsiteY5" fmla="*/ 5401530 h 5401530"/>
              <a:gd name="connsiteX6" fmla="*/ 836753 w 5665992"/>
              <a:gd name="connsiteY6" fmla="*/ 5181943 h 5401530"/>
              <a:gd name="connsiteX7" fmla="*/ 509793 w 5665992"/>
              <a:gd name="connsiteY7" fmla="*/ 4458111 h 5401530"/>
              <a:gd name="connsiteX8" fmla="*/ 251995 w 5665992"/>
              <a:gd name="connsiteY8" fmla="*/ 1805844 h 5401530"/>
              <a:gd name="connsiteX9" fmla="*/ 3113576 w 5665992"/>
              <a:gd name="connsiteY9" fmla="*/ 1556 h 54015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665992" h="5401530">
                <a:moveTo>
                  <a:pt x="3113576" y="1556"/>
                </a:moveTo>
                <a:cubicBezTo>
                  <a:pt x="3559807" y="16866"/>
                  <a:pt x="4018025" y="145625"/>
                  <a:pt x="4468777" y="405866"/>
                </a:cubicBezTo>
                <a:cubicBezTo>
                  <a:pt x="4871803" y="638554"/>
                  <a:pt x="5229811" y="952545"/>
                  <a:pt x="5525792" y="1317461"/>
                </a:cubicBezTo>
                <a:lnTo>
                  <a:pt x="5665992" y="1506159"/>
                </a:lnTo>
                <a:lnTo>
                  <a:pt x="5665992" y="5401530"/>
                </a:lnTo>
                <a:lnTo>
                  <a:pt x="965932" y="5401530"/>
                </a:lnTo>
                <a:lnTo>
                  <a:pt x="836753" y="5181943"/>
                </a:lnTo>
                <a:cubicBezTo>
                  <a:pt x="713569" y="4953383"/>
                  <a:pt x="611679" y="4708683"/>
                  <a:pt x="509793" y="4458111"/>
                </a:cubicBezTo>
                <a:cubicBezTo>
                  <a:pt x="136790" y="3540808"/>
                  <a:pt x="-278612" y="2724882"/>
                  <a:pt x="251995" y="1805844"/>
                </a:cubicBezTo>
                <a:cubicBezTo>
                  <a:pt x="911122" y="664202"/>
                  <a:pt x="1973207" y="-37572"/>
                  <a:pt x="3113576" y="1556"/>
                </a:cubicBezTo>
                <a:close/>
              </a:path>
            </a:pathLst>
          </a:custGeom>
          <a:noFill/>
          <a:ln w="19050">
            <a:solidFill>
              <a:srgbClr val="FFFFFF">
                <a:alpha val="5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7" name="Imagen 6" descr="Una persona con un caballo&#10;&#10;Descripción generada automáticamente con confianza media">
            <a:extLst>
              <a:ext uri="{FF2B5EF4-FFF2-40B4-BE49-F238E27FC236}">
                <a16:creationId xmlns:a16="http://schemas.microsoft.com/office/drawing/2014/main" id="{3034592F-73C8-425A-ADDF-4FB6E3BC7D2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4139"/>
          <a:stretch/>
        </p:blipFill>
        <p:spPr>
          <a:xfrm>
            <a:off x="6795930" y="1685367"/>
            <a:ext cx="5396070" cy="5172635"/>
          </a:xfrm>
          <a:custGeom>
            <a:avLst/>
            <a:gdLst/>
            <a:ahLst/>
            <a:cxnLst/>
            <a:rect l="l" t="t" r="r" b="b"/>
            <a:pathLst>
              <a:path w="5396070" h="5172635">
                <a:moveTo>
                  <a:pt x="2809770" y="1442"/>
                </a:moveTo>
                <a:cubicBezTo>
                  <a:pt x="3212462" y="15635"/>
                  <a:pt x="3625968" y="134989"/>
                  <a:pt x="4032739" y="376223"/>
                </a:cubicBezTo>
                <a:cubicBezTo>
                  <a:pt x="4589656" y="706501"/>
                  <a:pt x="5051318" y="1213487"/>
                  <a:pt x="5362614" y="1796088"/>
                </a:cubicBezTo>
                <a:lnTo>
                  <a:pt x="5396070" y="1864600"/>
                </a:lnTo>
                <a:lnTo>
                  <a:pt x="5396070" y="4888539"/>
                </a:lnTo>
                <a:lnTo>
                  <a:pt x="5373530" y="4924165"/>
                </a:lnTo>
                <a:cubicBezTo>
                  <a:pt x="5310112" y="5013254"/>
                  <a:pt x="5241620" y="5088864"/>
                  <a:pt x="5168684" y="5154829"/>
                </a:cubicBezTo>
                <a:lnTo>
                  <a:pt x="5146924" y="5172635"/>
                </a:lnTo>
                <a:lnTo>
                  <a:pt x="987172" y="5172635"/>
                </a:lnTo>
                <a:lnTo>
                  <a:pt x="842383" y="4959392"/>
                </a:lnTo>
                <a:cubicBezTo>
                  <a:pt x="689919" y="4704655"/>
                  <a:pt x="574982" y="4422821"/>
                  <a:pt x="460051" y="4132485"/>
                </a:cubicBezTo>
                <a:cubicBezTo>
                  <a:pt x="123442" y="3282182"/>
                  <a:pt x="-251427" y="2525854"/>
                  <a:pt x="227408" y="1673941"/>
                </a:cubicBezTo>
                <a:cubicBezTo>
                  <a:pt x="822220" y="615687"/>
                  <a:pt x="1780673" y="-34829"/>
                  <a:pt x="2809770" y="1442"/>
                </a:cubicBezTo>
                <a:close/>
              </a:path>
            </a:pathLst>
          </a:custGeom>
        </p:spPr>
      </p:pic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22220111-5018-4EB7-A38B-79BD37F7C0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95930" y="1685365"/>
            <a:ext cx="5396070" cy="5172635"/>
          </a:xfrm>
          <a:custGeom>
            <a:avLst/>
            <a:gdLst>
              <a:gd name="connsiteX0" fmla="*/ 2809770 w 5396070"/>
              <a:gd name="connsiteY0" fmla="*/ 1442 h 5172635"/>
              <a:gd name="connsiteX1" fmla="*/ 4032739 w 5396070"/>
              <a:gd name="connsiteY1" fmla="*/ 376223 h 5172635"/>
              <a:gd name="connsiteX2" fmla="*/ 5362614 w 5396070"/>
              <a:gd name="connsiteY2" fmla="*/ 1796088 h 5172635"/>
              <a:gd name="connsiteX3" fmla="*/ 5396070 w 5396070"/>
              <a:gd name="connsiteY3" fmla="*/ 1864599 h 5172635"/>
              <a:gd name="connsiteX4" fmla="*/ 5396070 w 5396070"/>
              <a:gd name="connsiteY4" fmla="*/ 1981756 h 5172635"/>
              <a:gd name="connsiteX5" fmla="*/ 5363566 w 5396070"/>
              <a:gd name="connsiteY5" fmla="*/ 1915670 h 5172635"/>
              <a:gd name="connsiteX6" fmla="*/ 4071524 w 5396070"/>
              <a:gd name="connsiteY6" fmla="*/ 546090 h 5172635"/>
              <a:gd name="connsiteX7" fmla="*/ 2883346 w 5396070"/>
              <a:gd name="connsiteY7" fmla="*/ 184583 h 5172635"/>
              <a:gd name="connsiteX8" fmla="*/ 374449 w 5396070"/>
              <a:gd name="connsiteY8" fmla="*/ 1797850 h 5172635"/>
              <a:gd name="connsiteX9" fmla="*/ 600473 w 5396070"/>
              <a:gd name="connsiteY9" fmla="*/ 4169322 h 5172635"/>
              <a:gd name="connsiteX10" fmla="*/ 971928 w 5396070"/>
              <a:gd name="connsiteY10" fmla="*/ 4966944 h 5172635"/>
              <a:gd name="connsiteX11" fmla="*/ 1112598 w 5396070"/>
              <a:gd name="connsiteY11" fmla="*/ 5172635 h 5172635"/>
              <a:gd name="connsiteX12" fmla="*/ 987172 w 5396070"/>
              <a:gd name="connsiteY12" fmla="*/ 5172635 h 5172635"/>
              <a:gd name="connsiteX13" fmla="*/ 842383 w 5396070"/>
              <a:gd name="connsiteY13" fmla="*/ 4959392 h 5172635"/>
              <a:gd name="connsiteX14" fmla="*/ 460051 w 5396070"/>
              <a:gd name="connsiteY14" fmla="*/ 4132485 h 5172635"/>
              <a:gd name="connsiteX15" fmla="*/ 227408 w 5396070"/>
              <a:gd name="connsiteY15" fmla="*/ 1673941 h 5172635"/>
              <a:gd name="connsiteX16" fmla="*/ 2809770 w 5396070"/>
              <a:gd name="connsiteY16" fmla="*/ 1442 h 51726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5396070" h="5172635">
                <a:moveTo>
                  <a:pt x="2809770" y="1442"/>
                </a:moveTo>
                <a:cubicBezTo>
                  <a:pt x="3212462" y="15635"/>
                  <a:pt x="3625968" y="134989"/>
                  <a:pt x="4032739" y="376223"/>
                </a:cubicBezTo>
                <a:cubicBezTo>
                  <a:pt x="4589656" y="706501"/>
                  <a:pt x="5051318" y="1213487"/>
                  <a:pt x="5362614" y="1796088"/>
                </a:cubicBezTo>
                <a:lnTo>
                  <a:pt x="5396070" y="1864599"/>
                </a:lnTo>
                <a:lnTo>
                  <a:pt x="5396070" y="1981756"/>
                </a:lnTo>
                <a:lnTo>
                  <a:pt x="5363566" y="1915670"/>
                </a:lnTo>
                <a:cubicBezTo>
                  <a:pt x="5061125" y="1353703"/>
                  <a:pt x="4612597" y="864671"/>
                  <a:pt x="4071524" y="546090"/>
                </a:cubicBezTo>
                <a:cubicBezTo>
                  <a:pt x="3676324" y="313400"/>
                  <a:pt x="3274582" y="198273"/>
                  <a:pt x="2883346" y="184583"/>
                </a:cubicBezTo>
                <a:cubicBezTo>
                  <a:pt x="1883526" y="149597"/>
                  <a:pt x="952339" y="777074"/>
                  <a:pt x="374449" y="1797850"/>
                </a:cubicBezTo>
                <a:cubicBezTo>
                  <a:pt x="-90765" y="2619591"/>
                  <a:pt x="273440" y="3349133"/>
                  <a:pt x="600473" y="4169322"/>
                </a:cubicBezTo>
                <a:cubicBezTo>
                  <a:pt x="712134" y="4449376"/>
                  <a:pt x="823802" y="4721229"/>
                  <a:pt x="971928" y="4966944"/>
                </a:cubicBezTo>
                <a:lnTo>
                  <a:pt x="1112598" y="5172635"/>
                </a:lnTo>
                <a:lnTo>
                  <a:pt x="987172" y="5172635"/>
                </a:lnTo>
                <a:lnTo>
                  <a:pt x="842383" y="4959392"/>
                </a:lnTo>
                <a:cubicBezTo>
                  <a:pt x="689919" y="4704655"/>
                  <a:pt x="574981" y="4422821"/>
                  <a:pt x="460051" y="4132485"/>
                </a:cubicBezTo>
                <a:cubicBezTo>
                  <a:pt x="123442" y="3282182"/>
                  <a:pt x="-251427" y="2525854"/>
                  <a:pt x="227408" y="1673941"/>
                </a:cubicBezTo>
                <a:cubicBezTo>
                  <a:pt x="822220" y="615687"/>
                  <a:pt x="1780673" y="-34829"/>
                  <a:pt x="2809770" y="1442"/>
                </a:cubicBez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7" name="Título 1">
            <a:extLst>
              <a:ext uri="{FF2B5EF4-FFF2-40B4-BE49-F238E27FC236}">
                <a16:creationId xmlns:a16="http://schemas.microsoft.com/office/drawing/2014/main" id="{81E6A14C-7BC0-48F9-9DD9-E65447F7A677}"/>
              </a:ext>
            </a:extLst>
          </p:cNvPr>
          <p:cNvSpPr txBox="1">
            <a:spLocks/>
          </p:cNvSpPr>
          <p:nvPr/>
        </p:nvSpPr>
        <p:spPr>
          <a:xfrm>
            <a:off x="7407093" y="209963"/>
            <a:ext cx="4428631" cy="2070964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4000" b="1" dirty="0">
                <a:latin typeface="Arial Rounded MT Bold" panose="020F0704030504030204" pitchFamily="34" charset="0"/>
              </a:rPr>
              <a:t>1ra. Jornada de bienestar animal</a:t>
            </a:r>
            <a:endParaRPr lang="es-CO" sz="4000" b="1" dirty="0">
              <a:latin typeface="Arial Rounded MT Bold" panose="020F0704030504030204" pitchFamily="34" charset="0"/>
            </a:endParaRPr>
          </a:p>
        </p:txBody>
      </p:sp>
      <p:pic>
        <p:nvPicPr>
          <p:cNvPr id="2050" name="Picture 2" descr="Mapa verde png imágenes | PNGWing">
            <a:extLst>
              <a:ext uri="{FF2B5EF4-FFF2-40B4-BE49-F238E27FC236}">
                <a16:creationId xmlns:a16="http://schemas.microsoft.com/office/drawing/2014/main" id="{B1822072-3493-457F-BD4A-1EFCC82EAA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719" b="97813" l="7609" r="91522">
                        <a14:foregroundMark x1="33043" y1="6797" x2="75000" y2="5781"/>
                        <a14:foregroundMark x1="75000" y1="5781" x2="75000" y2="5781"/>
                        <a14:foregroundMark x1="90870" y1="29141" x2="91739" y2="31328"/>
                        <a14:foregroundMark x1="8043" y1="31094" x2="7826" y2="27656"/>
                        <a14:foregroundMark x1="49783" y1="93750" x2="49239" y2="89063"/>
                        <a14:foregroundMark x1="45435" y1="1953" x2="54348" y2="1719"/>
                        <a14:foregroundMark x1="50326" y1="97813" x2="50326" y2="978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396" y="5877847"/>
            <a:ext cx="494711" cy="688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ítulo 1">
            <a:extLst>
              <a:ext uri="{FF2B5EF4-FFF2-40B4-BE49-F238E27FC236}">
                <a16:creationId xmlns:a16="http://schemas.microsoft.com/office/drawing/2014/main" id="{D728F2CA-C235-4CC7-887C-30D42F298E9F}"/>
              </a:ext>
            </a:extLst>
          </p:cNvPr>
          <p:cNvSpPr txBox="1">
            <a:spLocks/>
          </p:cNvSpPr>
          <p:nvPr/>
        </p:nvSpPr>
        <p:spPr>
          <a:xfrm>
            <a:off x="1413193" y="5979373"/>
            <a:ext cx="3496775" cy="538251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2800" b="1" dirty="0">
                <a:latin typeface="Arial Rounded MT Bold" panose="020F0704030504030204" pitchFamily="34" charset="0"/>
              </a:rPr>
              <a:t>Galapa, Atlántico.</a:t>
            </a:r>
            <a:endParaRPr lang="es-CO" sz="2800" b="1" dirty="0">
              <a:latin typeface="Arial Rounded MT Bold" panose="020F0704030504030204" pitchFamily="34" charset="0"/>
            </a:endParaRPr>
          </a:p>
        </p:txBody>
      </p:sp>
      <p:pic>
        <p:nvPicPr>
          <p:cNvPr id="21" name="Imagen 20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B42D2700-E96C-4055-8B47-2DF91E79965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3304" y="209963"/>
            <a:ext cx="1098039" cy="1098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58161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Un grupo de jóvenes posando para una foto&#10;&#10;Descripción generada automáticamente">
            <a:extLst>
              <a:ext uri="{FF2B5EF4-FFF2-40B4-BE49-F238E27FC236}">
                <a16:creationId xmlns:a16="http://schemas.microsoft.com/office/drawing/2014/main" id="{B947BDE4-BAD7-4435-BE72-B9724A0E041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0" r="-3" b="-3"/>
          <a:stretch/>
        </p:blipFill>
        <p:spPr>
          <a:xfrm>
            <a:off x="3610037" y="1353052"/>
            <a:ext cx="4627646" cy="4627648"/>
          </a:xfrm>
          <a:custGeom>
            <a:avLst/>
            <a:gdLst/>
            <a:ahLst/>
            <a:cxnLst/>
            <a:rect l="l" t="t" r="r" b="b"/>
            <a:pathLst>
              <a:path w="4627646" h="4627648">
                <a:moveTo>
                  <a:pt x="2313823" y="0"/>
                </a:moveTo>
                <a:cubicBezTo>
                  <a:pt x="3591712" y="0"/>
                  <a:pt x="4627646" y="1035934"/>
                  <a:pt x="4627646" y="2313824"/>
                </a:cubicBezTo>
                <a:cubicBezTo>
                  <a:pt x="4627646" y="3591714"/>
                  <a:pt x="3591712" y="4627648"/>
                  <a:pt x="2313823" y="4627648"/>
                </a:cubicBezTo>
                <a:cubicBezTo>
                  <a:pt x="1035934" y="4627648"/>
                  <a:pt x="0" y="3591714"/>
                  <a:pt x="0" y="2313824"/>
                </a:cubicBezTo>
                <a:cubicBezTo>
                  <a:pt x="0" y="1035934"/>
                  <a:pt x="1035934" y="0"/>
                  <a:pt x="2313823" y="0"/>
                </a:cubicBezTo>
                <a:close/>
              </a:path>
            </a:pathLst>
          </a:custGeom>
        </p:spPr>
      </p:pic>
      <p:pic>
        <p:nvPicPr>
          <p:cNvPr id="7" name="Imagen 6" descr="Grupo de personas de pie&#10;&#10;Descripción generada automáticamente">
            <a:extLst>
              <a:ext uri="{FF2B5EF4-FFF2-40B4-BE49-F238E27FC236}">
                <a16:creationId xmlns:a16="http://schemas.microsoft.com/office/drawing/2014/main" id="{864454DB-8E2C-42B5-BEED-0966192BC08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918" b="-4"/>
          <a:stretch/>
        </p:blipFill>
        <p:spPr>
          <a:xfrm>
            <a:off x="1135930" y="2366403"/>
            <a:ext cx="2590737" cy="2926956"/>
          </a:xfrm>
          <a:custGeom>
            <a:avLst/>
            <a:gdLst/>
            <a:ahLst/>
            <a:cxnLst/>
            <a:rect l="l" t="t" r="r" b="b"/>
            <a:pathLst>
              <a:path w="2590737" h="2926956">
                <a:moveTo>
                  <a:pt x="1463478" y="0"/>
                </a:moveTo>
                <a:cubicBezTo>
                  <a:pt x="1867606" y="0"/>
                  <a:pt x="2233476" y="163805"/>
                  <a:pt x="2498313" y="428643"/>
                </a:cubicBezTo>
                <a:lnTo>
                  <a:pt x="2501029" y="431631"/>
                </a:lnTo>
                <a:lnTo>
                  <a:pt x="2445696" y="582811"/>
                </a:lnTo>
                <a:cubicBezTo>
                  <a:pt x="2374039" y="813196"/>
                  <a:pt x="2335437" y="1058145"/>
                  <a:pt x="2335437" y="1312109"/>
                </a:cubicBezTo>
                <a:cubicBezTo>
                  <a:pt x="2335437" y="1650728"/>
                  <a:pt x="2404063" y="1973319"/>
                  <a:pt x="2528166" y="2266732"/>
                </a:cubicBezTo>
                <a:lnTo>
                  <a:pt x="2590737" y="2396622"/>
                </a:lnTo>
                <a:lnTo>
                  <a:pt x="2498313" y="2498313"/>
                </a:lnTo>
                <a:cubicBezTo>
                  <a:pt x="2233476" y="2763151"/>
                  <a:pt x="1867606" y="2926956"/>
                  <a:pt x="1463478" y="2926956"/>
                </a:cubicBezTo>
                <a:cubicBezTo>
                  <a:pt x="655221" y="2926956"/>
                  <a:pt x="0" y="2271735"/>
                  <a:pt x="0" y="1463478"/>
                </a:cubicBezTo>
                <a:cubicBezTo>
                  <a:pt x="0" y="655221"/>
                  <a:pt x="655221" y="0"/>
                  <a:pt x="1463478" y="0"/>
                </a:cubicBezTo>
                <a:close/>
              </a:path>
            </a:pathLst>
          </a:custGeom>
        </p:spPr>
      </p:pic>
      <p:pic>
        <p:nvPicPr>
          <p:cNvPr id="5" name="Imagen 4" descr="Grupo de personas en un barco&#10;&#10;Descripción generada automáticamente">
            <a:extLst>
              <a:ext uri="{FF2B5EF4-FFF2-40B4-BE49-F238E27FC236}">
                <a16:creationId xmlns:a16="http://schemas.microsoft.com/office/drawing/2014/main" id="{2BF898FD-AF0A-4768-9AD3-0DE0E7DCBF3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70" r="4" b="4"/>
          <a:stretch/>
        </p:blipFill>
        <p:spPr>
          <a:xfrm>
            <a:off x="8097783" y="2010418"/>
            <a:ext cx="3183184" cy="3614297"/>
          </a:xfrm>
          <a:custGeom>
            <a:avLst/>
            <a:gdLst/>
            <a:ahLst/>
            <a:cxnLst/>
            <a:rect l="l" t="t" r="r" b="b"/>
            <a:pathLst>
              <a:path w="2577829" h="2926956">
                <a:moveTo>
                  <a:pt x="1114351" y="0"/>
                </a:moveTo>
                <a:cubicBezTo>
                  <a:pt x="1922608" y="0"/>
                  <a:pt x="2577829" y="655221"/>
                  <a:pt x="2577829" y="1463478"/>
                </a:cubicBezTo>
                <a:cubicBezTo>
                  <a:pt x="2577829" y="2271735"/>
                  <a:pt x="1922608" y="2926956"/>
                  <a:pt x="1114351" y="2926956"/>
                </a:cubicBezTo>
                <a:cubicBezTo>
                  <a:pt x="710223" y="2926956"/>
                  <a:pt x="344353" y="2763151"/>
                  <a:pt x="79516" y="2498313"/>
                </a:cubicBezTo>
                <a:lnTo>
                  <a:pt x="0" y="2410824"/>
                </a:lnTo>
                <a:lnTo>
                  <a:pt x="69413" y="2266732"/>
                </a:lnTo>
                <a:cubicBezTo>
                  <a:pt x="193516" y="1973319"/>
                  <a:pt x="262142" y="1650728"/>
                  <a:pt x="262142" y="1312109"/>
                </a:cubicBezTo>
                <a:cubicBezTo>
                  <a:pt x="262142" y="1058145"/>
                  <a:pt x="223540" y="813196"/>
                  <a:pt x="151883" y="582811"/>
                </a:cubicBezTo>
                <a:lnTo>
                  <a:pt x="91478" y="417771"/>
                </a:lnTo>
                <a:lnTo>
                  <a:pt x="183443" y="334187"/>
                </a:lnTo>
                <a:cubicBezTo>
                  <a:pt x="436418" y="125413"/>
                  <a:pt x="760739" y="0"/>
                  <a:pt x="1114351" y="0"/>
                </a:cubicBezTo>
                <a:close/>
              </a:path>
            </a:pathLst>
          </a:custGeom>
        </p:spPr>
      </p:pic>
      <p:sp>
        <p:nvSpPr>
          <p:cNvPr id="19" name="Título 1">
            <a:extLst>
              <a:ext uri="{FF2B5EF4-FFF2-40B4-BE49-F238E27FC236}">
                <a16:creationId xmlns:a16="http://schemas.microsoft.com/office/drawing/2014/main" id="{9437EB3B-9035-4D5B-AC11-0D78470AAF3C}"/>
              </a:ext>
            </a:extLst>
          </p:cNvPr>
          <p:cNvSpPr txBox="1">
            <a:spLocks/>
          </p:cNvSpPr>
          <p:nvPr/>
        </p:nvSpPr>
        <p:spPr>
          <a:xfrm>
            <a:off x="1151680" y="255013"/>
            <a:ext cx="8287742" cy="2070964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4000" b="1" dirty="0">
                <a:latin typeface="Arial Rounded MT Bold" panose="020F0704030504030204" pitchFamily="34" charset="0"/>
              </a:rPr>
              <a:t>Jornada de liberación de fauna silvestre</a:t>
            </a:r>
            <a:endParaRPr lang="es-CO" sz="4000" b="1" dirty="0">
              <a:latin typeface="Arial Rounded MT Bold" panose="020F0704030504030204" pitchFamily="34" charset="0"/>
            </a:endParaRPr>
          </a:p>
        </p:txBody>
      </p:sp>
      <p:pic>
        <p:nvPicPr>
          <p:cNvPr id="20" name="Imagen 19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C05707BF-8F05-42F4-A4F7-967E03FBBC9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91" y="255013"/>
            <a:ext cx="1098039" cy="1098039"/>
          </a:xfrm>
          <a:prstGeom prst="rect">
            <a:avLst/>
          </a:prstGeom>
        </p:spPr>
      </p:pic>
      <p:pic>
        <p:nvPicPr>
          <p:cNvPr id="21" name="Picture 2" descr="Mapa verde png imágenes | PNGWing">
            <a:extLst>
              <a:ext uri="{FF2B5EF4-FFF2-40B4-BE49-F238E27FC236}">
                <a16:creationId xmlns:a16="http://schemas.microsoft.com/office/drawing/2014/main" id="{E7DF85B4-5C86-4B43-9201-CC4F2FAA5B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719" b="97813" l="7609" r="91522">
                        <a14:foregroundMark x1="33043" y1="6797" x2="75000" y2="5781"/>
                        <a14:foregroundMark x1="75000" y1="5781" x2="75000" y2="5781"/>
                        <a14:foregroundMark x1="90870" y1="29141" x2="91739" y2="31328"/>
                        <a14:foregroundMark x1="8043" y1="31094" x2="7826" y2="27656"/>
                        <a14:foregroundMark x1="49783" y1="93750" x2="49239" y2="89063"/>
                        <a14:foregroundMark x1="45435" y1="1953" x2="54348" y2="1719"/>
                        <a14:foregroundMark x1="50326" y1="97813" x2="50326" y2="978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6056" y="5966632"/>
            <a:ext cx="494711" cy="688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ítulo 1">
            <a:extLst>
              <a:ext uri="{FF2B5EF4-FFF2-40B4-BE49-F238E27FC236}">
                <a16:creationId xmlns:a16="http://schemas.microsoft.com/office/drawing/2014/main" id="{062D0941-6797-4B2E-846E-C561702EA851}"/>
              </a:ext>
            </a:extLst>
          </p:cNvPr>
          <p:cNvSpPr txBox="1">
            <a:spLocks/>
          </p:cNvSpPr>
          <p:nvPr/>
        </p:nvSpPr>
        <p:spPr>
          <a:xfrm>
            <a:off x="2929239" y="6172947"/>
            <a:ext cx="8180973" cy="538251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2400" b="1" dirty="0">
                <a:latin typeface="Arial Rounded MT Bold" panose="020F0704030504030204" pitchFamily="34" charset="0"/>
              </a:rPr>
              <a:t>Lago del Cisne, Puerto Colombia, Atlántico.</a:t>
            </a:r>
            <a:endParaRPr lang="es-CO" sz="2400" b="1" dirty="0"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43992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agen 20" descr="Un grupo de personas sentadas en el suelo&#10;&#10;Descripción generada automáticamente">
            <a:extLst>
              <a:ext uri="{FF2B5EF4-FFF2-40B4-BE49-F238E27FC236}">
                <a16:creationId xmlns:a16="http://schemas.microsoft.com/office/drawing/2014/main" id="{EC3E5C49-6856-424E-90E1-62734C90629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741" r="-2" b="12189"/>
          <a:stretch/>
        </p:blipFill>
        <p:spPr>
          <a:xfrm>
            <a:off x="20" y="4209252"/>
            <a:ext cx="7174882" cy="2649448"/>
          </a:xfrm>
          <a:prstGeom prst="rect">
            <a:avLst/>
          </a:prstGeom>
        </p:spPr>
      </p:pic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EA518CE4-E4D4-4D8A-980F-6D692AC969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472"/>
            <a:ext cx="5155454" cy="4845530"/>
          </a:xfrm>
          <a:custGeom>
            <a:avLst/>
            <a:gdLst>
              <a:gd name="connsiteX0" fmla="*/ 0 w 5155454"/>
              <a:gd name="connsiteY0" fmla="*/ 0 h 4845530"/>
              <a:gd name="connsiteX1" fmla="*/ 4766270 w 5155454"/>
              <a:gd name="connsiteY1" fmla="*/ 0 h 4845530"/>
              <a:gd name="connsiteX2" fmla="*/ 4896671 w 5155454"/>
              <a:gd name="connsiteY2" fmla="*/ 270697 h 4845530"/>
              <a:gd name="connsiteX3" fmla="*/ 5155454 w 5155454"/>
              <a:gd name="connsiteY3" fmla="*/ 1552495 h 4845530"/>
              <a:gd name="connsiteX4" fmla="*/ 1862419 w 5155454"/>
              <a:gd name="connsiteY4" fmla="*/ 4845530 h 4845530"/>
              <a:gd name="connsiteX5" fmla="*/ 21252 w 5155454"/>
              <a:gd name="connsiteY5" fmla="*/ 4283132 h 4845530"/>
              <a:gd name="connsiteX6" fmla="*/ 0 w 5155454"/>
              <a:gd name="connsiteY6" fmla="*/ 4267240 h 48455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155454" h="4845530">
                <a:moveTo>
                  <a:pt x="0" y="0"/>
                </a:moveTo>
                <a:lnTo>
                  <a:pt x="4766270" y="0"/>
                </a:lnTo>
                <a:lnTo>
                  <a:pt x="4896671" y="270697"/>
                </a:lnTo>
                <a:cubicBezTo>
                  <a:pt x="5063308" y="664671"/>
                  <a:pt x="5155454" y="1097822"/>
                  <a:pt x="5155454" y="1552495"/>
                </a:cubicBezTo>
                <a:cubicBezTo>
                  <a:pt x="5155454" y="3371188"/>
                  <a:pt x="3681112" y="4845530"/>
                  <a:pt x="1862419" y="4845530"/>
                </a:cubicBezTo>
                <a:cubicBezTo>
                  <a:pt x="1180409" y="4845530"/>
                  <a:pt x="546824" y="4638201"/>
                  <a:pt x="21252" y="4283132"/>
                </a:cubicBezTo>
                <a:lnTo>
                  <a:pt x="0" y="426724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8" name="Imagen 27" descr="Grupo de personas de pie&#10;&#10;Descripción generada automáticamente">
            <a:extLst>
              <a:ext uri="{FF2B5EF4-FFF2-40B4-BE49-F238E27FC236}">
                <a16:creationId xmlns:a16="http://schemas.microsoft.com/office/drawing/2014/main" id="{50C46525-DF58-48BE-949C-039EC4CFB5C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07" r="2" b="23356"/>
          <a:stretch/>
        </p:blipFill>
        <p:spPr>
          <a:xfrm>
            <a:off x="1" y="1"/>
            <a:ext cx="5017099" cy="4718647"/>
          </a:xfrm>
          <a:custGeom>
            <a:avLst/>
            <a:gdLst/>
            <a:ahLst/>
            <a:cxnLst/>
            <a:rect l="l" t="t" r="r" b="b"/>
            <a:pathLst>
              <a:path w="5017099" h="4718647">
                <a:moveTo>
                  <a:pt x="0" y="0"/>
                </a:moveTo>
                <a:lnTo>
                  <a:pt x="4599738" y="0"/>
                </a:lnTo>
                <a:lnTo>
                  <a:pt x="4636346" y="60259"/>
                </a:lnTo>
                <a:cubicBezTo>
                  <a:pt x="4879170" y="507256"/>
                  <a:pt x="5017099" y="1019504"/>
                  <a:pt x="5017099" y="1563967"/>
                </a:cubicBezTo>
                <a:cubicBezTo>
                  <a:pt x="5017099" y="3306249"/>
                  <a:pt x="3604701" y="4718647"/>
                  <a:pt x="1862419" y="4718647"/>
                </a:cubicBezTo>
                <a:cubicBezTo>
                  <a:pt x="1209063" y="4718647"/>
                  <a:pt x="602098" y="4520029"/>
                  <a:pt x="98607" y="4179877"/>
                </a:cubicBezTo>
                <a:lnTo>
                  <a:pt x="0" y="4106140"/>
                </a:lnTo>
                <a:close/>
              </a:path>
            </a:pathLst>
          </a:custGeom>
        </p:spPr>
      </p:pic>
      <p:sp>
        <p:nvSpPr>
          <p:cNvPr id="37" name="Freeform: Shape 36">
            <a:extLst>
              <a:ext uri="{FF2B5EF4-FFF2-40B4-BE49-F238E27FC236}">
                <a16:creationId xmlns:a16="http://schemas.microsoft.com/office/drawing/2014/main" id="{F82BF3E2-EB0E-40D6-8835-2367A5316C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48480" y="1563968"/>
            <a:ext cx="6043520" cy="5294033"/>
          </a:xfrm>
          <a:custGeom>
            <a:avLst/>
            <a:gdLst>
              <a:gd name="connsiteX0" fmla="*/ 3600823 w 6043520"/>
              <a:gd name="connsiteY0" fmla="*/ 0 h 5294033"/>
              <a:gd name="connsiteX1" fmla="*/ 5891281 w 6043520"/>
              <a:gd name="connsiteY1" fmla="*/ 822253 h 5294033"/>
              <a:gd name="connsiteX2" fmla="*/ 6043520 w 6043520"/>
              <a:gd name="connsiteY2" fmla="*/ 960617 h 5294033"/>
              <a:gd name="connsiteX3" fmla="*/ 6043520 w 6043520"/>
              <a:gd name="connsiteY3" fmla="*/ 5294033 h 5294033"/>
              <a:gd name="connsiteX4" fmla="*/ 423445 w 6043520"/>
              <a:gd name="connsiteY4" fmla="*/ 5294033 h 5294033"/>
              <a:gd name="connsiteX5" fmla="*/ 282971 w 6043520"/>
              <a:gd name="connsiteY5" fmla="*/ 5002426 h 5294033"/>
              <a:gd name="connsiteX6" fmla="*/ 0 w 6043520"/>
              <a:gd name="connsiteY6" fmla="*/ 3600823 h 5294033"/>
              <a:gd name="connsiteX7" fmla="*/ 3600823 w 6043520"/>
              <a:gd name="connsiteY7" fmla="*/ 0 h 52940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43520" h="5294033">
                <a:moveTo>
                  <a:pt x="3600823" y="0"/>
                </a:moveTo>
                <a:cubicBezTo>
                  <a:pt x="4470871" y="0"/>
                  <a:pt x="5268847" y="308574"/>
                  <a:pt x="5891281" y="822253"/>
                </a:cubicBezTo>
                <a:lnTo>
                  <a:pt x="6043520" y="960617"/>
                </a:lnTo>
                <a:lnTo>
                  <a:pt x="6043520" y="5294033"/>
                </a:lnTo>
                <a:lnTo>
                  <a:pt x="423445" y="5294033"/>
                </a:lnTo>
                <a:lnTo>
                  <a:pt x="282971" y="5002426"/>
                </a:lnTo>
                <a:cubicBezTo>
                  <a:pt x="100759" y="4571630"/>
                  <a:pt x="0" y="4097993"/>
                  <a:pt x="0" y="3600823"/>
                </a:cubicBezTo>
                <a:cubicBezTo>
                  <a:pt x="0" y="1612143"/>
                  <a:pt x="1612143" y="0"/>
                  <a:pt x="360082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0" name="Imagen 29" descr="Un grupo de personas de pie&#10;&#10;Descripción generada automáticamente con confianza media">
            <a:extLst>
              <a:ext uri="{FF2B5EF4-FFF2-40B4-BE49-F238E27FC236}">
                <a16:creationId xmlns:a16="http://schemas.microsoft.com/office/drawing/2014/main" id="{CC67743B-C5E5-49F9-840B-DAAA92D81D1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9" r="13325"/>
          <a:stretch/>
        </p:blipFill>
        <p:spPr>
          <a:xfrm>
            <a:off x="6786593" y="2138288"/>
            <a:ext cx="5405408" cy="4719711"/>
          </a:xfrm>
          <a:custGeom>
            <a:avLst/>
            <a:gdLst/>
            <a:ahLst/>
            <a:cxnLst/>
            <a:rect l="l" t="t" r="r" b="b"/>
            <a:pathLst>
              <a:path w="5908273" h="5158786">
                <a:moveTo>
                  <a:pt x="3465576" y="0"/>
                </a:moveTo>
                <a:cubicBezTo>
                  <a:pt x="4302945" y="0"/>
                  <a:pt x="5070948" y="296984"/>
                  <a:pt x="5670004" y="791369"/>
                </a:cubicBezTo>
                <a:lnTo>
                  <a:pt x="5908273" y="1007923"/>
                </a:lnTo>
                <a:lnTo>
                  <a:pt x="5908273" y="5158786"/>
                </a:lnTo>
                <a:lnTo>
                  <a:pt x="443374" y="5158786"/>
                </a:lnTo>
                <a:lnTo>
                  <a:pt x="418277" y="5117476"/>
                </a:lnTo>
                <a:cubicBezTo>
                  <a:pt x="151523" y="4626427"/>
                  <a:pt x="0" y="4063697"/>
                  <a:pt x="0" y="3465576"/>
                </a:cubicBezTo>
                <a:cubicBezTo>
                  <a:pt x="0" y="1551591"/>
                  <a:pt x="1551591" y="0"/>
                  <a:pt x="3465576" y="0"/>
                </a:cubicBezTo>
                <a:close/>
              </a:path>
            </a:pathLst>
          </a:custGeom>
        </p:spPr>
      </p:pic>
      <p:sp>
        <p:nvSpPr>
          <p:cNvPr id="39" name="Oval 38">
            <a:extLst>
              <a:ext uri="{FF2B5EF4-FFF2-40B4-BE49-F238E27FC236}">
                <a16:creationId xmlns:a16="http://schemas.microsoft.com/office/drawing/2014/main" id="{481E86DD-89E6-42B2-8675-84B7C56BFF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50534" y="1716727"/>
            <a:ext cx="4572000" cy="4572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Imagen 14" descr="Un grupo de niños posando para una foto&#10;&#10;Descripción generada automáticamente con confianza media">
            <a:extLst>
              <a:ext uri="{FF2B5EF4-FFF2-40B4-BE49-F238E27FC236}">
                <a16:creationId xmlns:a16="http://schemas.microsoft.com/office/drawing/2014/main" id="{2921E3CF-1D34-4F4A-A75F-2AB3EAFA73D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00"/>
          <a:stretch/>
        </p:blipFill>
        <p:spPr>
          <a:xfrm>
            <a:off x="3287694" y="1853886"/>
            <a:ext cx="4297680" cy="4297680"/>
          </a:xfrm>
          <a:custGeom>
            <a:avLst/>
            <a:gdLst/>
            <a:ahLst/>
            <a:cxnLst/>
            <a:rect l="l" t="t" r="r" b="b"/>
            <a:pathLst>
              <a:path w="4297680" h="4297680">
                <a:moveTo>
                  <a:pt x="2148840" y="0"/>
                </a:moveTo>
                <a:cubicBezTo>
                  <a:pt x="3335612" y="0"/>
                  <a:pt x="4297680" y="962068"/>
                  <a:pt x="4297680" y="2148840"/>
                </a:cubicBezTo>
                <a:cubicBezTo>
                  <a:pt x="4297680" y="3335612"/>
                  <a:pt x="3335612" y="4297680"/>
                  <a:pt x="2148840" y="4297680"/>
                </a:cubicBezTo>
                <a:cubicBezTo>
                  <a:pt x="962068" y="4297680"/>
                  <a:pt x="0" y="3335612"/>
                  <a:pt x="0" y="2148840"/>
                </a:cubicBezTo>
                <a:cubicBezTo>
                  <a:pt x="0" y="962068"/>
                  <a:pt x="962068" y="0"/>
                  <a:pt x="2148840" y="0"/>
                </a:cubicBezTo>
                <a:close/>
              </a:path>
            </a:pathLst>
          </a:custGeom>
        </p:spPr>
      </p:pic>
      <p:sp>
        <p:nvSpPr>
          <p:cNvPr id="34" name="Título 1">
            <a:extLst>
              <a:ext uri="{FF2B5EF4-FFF2-40B4-BE49-F238E27FC236}">
                <a16:creationId xmlns:a16="http://schemas.microsoft.com/office/drawing/2014/main" id="{CD707916-2AFE-479F-A6F2-31E693651504}"/>
              </a:ext>
            </a:extLst>
          </p:cNvPr>
          <p:cNvSpPr txBox="1">
            <a:spLocks/>
          </p:cNvSpPr>
          <p:nvPr/>
        </p:nvSpPr>
        <p:spPr>
          <a:xfrm>
            <a:off x="6096000" y="394085"/>
            <a:ext cx="6181872" cy="2070964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4000" b="1" dirty="0">
                <a:latin typeface="Arial Rounded MT Bold" panose="020F0704030504030204" pitchFamily="34" charset="0"/>
              </a:rPr>
              <a:t>Programa niños héroes por el ambiente</a:t>
            </a:r>
            <a:endParaRPr lang="es-CO" sz="4000" b="1" dirty="0">
              <a:latin typeface="Arial Rounded MT Bold" panose="020F0704030504030204" pitchFamily="34" charset="0"/>
            </a:endParaRPr>
          </a:p>
        </p:txBody>
      </p:sp>
      <p:pic>
        <p:nvPicPr>
          <p:cNvPr id="36" name="Imagen 35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DF92F93B-FB4A-49A8-A18F-4B42F5E5283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3834" y="401835"/>
            <a:ext cx="1098039" cy="1098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39329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BF494AE6-A88C-448B-B1B7-80259E6F4F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5" name="Imagen 14" descr="Un par de personas de pie&#10;&#10;Descripción generada automáticamente con confianza media">
            <a:extLst>
              <a:ext uri="{FF2B5EF4-FFF2-40B4-BE49-F238E27FC236}">
                <a16:creationId xmlns:a16="http://schemas.microsoft.com/office/drawing/2014/main" id="{9629D114-8546-4135-BED1-2122D7A7F59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8" r="-4" b="-4"/>
          <a:stretch/>
        </p:blipFill>
        <p:spPr>
          <a:xfrm>
            <a:off x="321734" y="321733"/>
            <a:ext cx="3084025" cy="3021406"/>
          </a:xfrm>
          <a:prstGeom prst="rect">
            <a:avLst/>
          </a:prstGeom>
        </p:spPr>
      </p:pic>
      <p:pic>
        <p:nvPicPr>
          <p:cNvPr id="9" name="Imagen 8" descr="Imagen que contiene persona, interior, tabla, mujer&#10;&#10;Descripción generada automáticamente">
            <a:extLst>
              <a:ext uri="{FF2B5EF4-FFF2-40B4-BE49-F238E27FC236}">
                <a16:creationId xmlns:a16="http://schemas.microsoft.com/office/drawing/2014/main" id="{296B64A7-D21A-42BE-BD82-054B49C6052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803" b="-3"/>
          <a:stretch/>
        </p:blipFill>
        <p:spPr>
          <a:xfrm>
            <a:off x="321734" y="3514854"/>
            <a:ext cx="3084025" cy="2785952"/>
          </a:xfrm>
          <a:prstGeom prst="rect">
            <a:avLst/>
          </a:prstGeom>
        </p:spPr>
      </p:pic>
      <p:pic>
        <p:nvPicPr>
          <p:cNvPr id="11" name="Imagen 10" descr="Imagen que contiene exterior, persona, hombre, tabla&#10;&#10;Descripción generada automáticamente">
            <a:extLst>
              <a:ext uri="{FF2B5EF4-FFF2-40B4-BE49-F238E27FC236}">
                <a16:creationId xmlns:a16="http://schemas.microsoft.com/office/drawing/2014/main" id="{5580F34C-B96E-4493-A13F-C3F7707BB8E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24" r="26825" b="1"/>
          <a:stretch/>
        </p:blipFill>
        <p:spPr>
          <a:xfrm>
            <a:off x="3598286" y="321733"/>
            <a:ext cx="4043250" cy="5979074"/>
          </a:xfrm>
          <a:prstGeom prst="rect">
            <a:avLst/>
          </a:prstGeom>
        </p:spPr>
      </p:pic>
      <p:pic>
        <p:nvPicPr>
          <p:cNvPr id="13" name="Imagen 12" descr="Un hombre sentado en el suelo&#10;&#10;Descripción generada automáticamente con confianza baja">
            <a:extLst>
              <a:ext uri="{FF2B5EF4-FFF2-40B4-BE49-F238E27FC236}">
                <a16:creationId xmlns:a16="http://schemas.microsoft.com/office/drawing/2014/main" id="{B0DA88F5-A8DD-4B1B-9FCA-B45122D562E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67" r="12604" b="2"/>
          <a:stretch/>
        </p:blipFill>
        <p:spPr>
          <a:xfrm>
            <a:off x="7834063" y="321733"/>
            <a:ext cx="4036201" cy="5979074"/>
          </a:xfrm>
          <a:prstGeom prst="rect">
            <a:avLst/>
          </a:prstGeom>
        </p:spPr>
      </p:pic>
      <p:sp>
        <p:nvSpPr>
          <p:cNvPr id="23" name="Título 1">
            <a:extLst>
              <a:ext uri="{FF2B5EF4-FFF2-40B4-BE49-F238E27FC236}">
                <a16:creationId xmlns:a16="http://schemas.microsoft.com/office/drawing/2014/main" id="{119E0F68-4DCC-449D-93E1-6DA59BC0064F}"/>
              </a:ext>
            </a:extLst>
          </p:cNvPr>
          <p:cNvSpPr txBox="1">
            <a:spLocks/>
          </p:cNvSpPr>
          <p:nvPr/>
        </p:nvSpPr>
        <p:spPr>
          <a:xfrm>
            <a:off x="8535486" y="3711211"/>
            <a:ext cx="3282224" cy="794324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s-ES" sz="4000" b="1" dirty="0">
                <a:solidFill>
                  <a:srgbClr val="FFFF00"/>
                </a:solidFill>
                <a:latin typeface="Arial Rounded MT Bold" panose="020F0704030504030204" pitchFamily="34" charset="0"/>
              </a:rPr>
              <a:t>Eco</a:t>
            </a:r>
          </a:p>
          <a:p>
            <a:pPr algn="r"/>
            <a:r>
              <a:rPr lang="es-ES" sz="4000" b="1" dirty="0">
                <a:solidFill>
                  <a:srgbClr val="FFFF00"/>
                </a:solidFill>
                <a:latin typeface="Arial Rounded MT Bold" panose="020F0704030504030204" pitchFamily="34" charset="0"/>
              </a:rPr>
              <a:t>huertas</a:t>
            </a:r>
            <a:endParaRPr lang="es-CO" sz="4000" b="1" dirty="0">
              <a:solidFill>
                <a:srgbClr val="FFFF00"/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25" name="Imagen 24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CA5C7180-B358-499E-9487-6CA1B8FB550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9681" y="4932345"/>
            <a:ext cx="1098039" cy="1098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51638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Un grupo de personas en un parque&#10;&#10;Descripción generada automáticamente">
            <a:extLst>
              <a:ext uri="{FF2B5EF4-FFF2-40B4-BE49-F238E27FC236}">
                <a16:creationId xmlns:a16="http://schemas.microsoft.com/office/drawing/2014/main" id="{367B68A2-B0A4-47DC-AD95-2F70819A997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012" r="2" b="13081"/>
          <a:stretch/>
        </p:blipFill>
        <p:spPr>
          <a:xfrm>
            <a:off x="4166505" y="10"/>
            <a:ext cx="4444096" cy="3067040"/>
          </a:xfrm>
          <a:prstGeom prst="rect">
            <a:avLst/>
          </a:prstGeom>
        </p:spPr>
      </p:pic>
      <p:pic>
        <p:nvPicPr>
          <p:cNvPr id="11" name="Imagen 10" descr="Un atardecer en un lago&#10;&#10;Descripción generada automáticamente">
            <a:extLst>
              <a:ext uri="{FF2B5EF4-FFF2-40B4-BE49-F238E27FC236}">
                <a16:creationId xmlns:a16="http://schemas.microsoft.com/office/drawing/2014/main" id="{E0437FCB-21BF-4912-97A4-C557F350866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522" r="2" b="28244"/>
          <a:stretch/>
        </p:blipFill>
        <p:spPr>
          <a:xfrm>
            <a:off x="-1" y="3790950"/>
            <a:ext cx="8305800" cy="3067051"/>
          </a:xfrm>
          <a:prstGeom prst="rect">
            <a:avLst/>
          </a:prstGeom>
        </p:spPr>
      </p:pic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EA518CE4-E4D4-4D8A-980F-6D692AC969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155454" cy="4845530"/>
          </a:xfrm>
          <a:custGeom>
            <a:avLst/>
            <a:gdLst>
              <a:gd name="connsiteX0" fmla="*/ 0 w 5155454"/>
              <a:gd name="connsiteY0" fmla="*/ 0 h 4845530"/>
              <a:gd name="connsiteX1" fmla="*/ 4766270 w 5155454"/>
              <a:gd name="connsiteY1" fmla="*/ 0 h 4845530"/>
              <a:gd name="connsiteX2" fmla="*/ 4896671 w 5155454"/>
              <a:gd name="connsiteY2" fmla="*/ 270697 h 4845530"/>
              <a:gd name="connsiteX3" fmla="*/ 5155454 w 5155454"/>
              <a:gd name="connsiteY3" fmla="*/ 1552495 h 4845530"/>
              <a:gd name="connsiteX4" fmla="*/ 1862419 w 5155454"/>
              <a:gd name="connsiteY4" fmla="*/ 4845530 h 4845530"/>
              <a:gd name="connsiteX5" fmla="*/ 21252 w 5155454"/>
              <a:gd name="connsiteY5" fmla="*/ 4283132 h 4845530"/>
              <a:gd name="connsiteX6" fmla="*/ 0 w 5155454"/>
              <a:gd name="connsiteY6" fmla="*/ 4267240 h 48455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155454" h="4845530">
                <a:moveTo>
                  <a:pt x="0" y="0"/>
                </a:moveTo>
                <a:lnTo>
                  <a:pt x="4766270" y="0"/>
                </a:lnTo>
                <a:lnTo>
                  <a:pt x="4896671" y="270697"/>
                </a:lnTo>
                <a:cubicBezTo>
                  <a:pt x="5063308" y="664671"/>
                  <a:pt x="5155454" y="1097822"/>
                  <a:pt x="5155454" y="1552495"/>
                </a:cubicBezTo>
                <a:cubicBezTo>
                  <a:pt x="5155454" y="3371188"/>
                  <a:pt x="3681112" y="4845530"/>
                  <a:pt x="1862419" y="4845530"/>
                </a:cubicBezTo>
                <a:cubicBezTo>
                  <a:pt x="1180409" y="4845530"/>
                  <a:pt x="546824" y="4638201"/>
                  <a:pt x="21252" y="4283132"/>
                </a:cubicBezTo>
                <a:lnTo>
                  <a:pt x="0" y="426724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Imagen 8" descr="Un grupo de personas de pie&#10;&#10;Descripción generada automáticamente">
            <a:extLst>
              <a:ext uri="{FF2B5EF4-FFF2-40B4-BE49-F238E27FC236}">
                <a16:creationId xmlns:a16="http://schemas.microsoft.com/office/drawing/2014/main" id="{1DDC1B76-E764-4EAB-B455-B574A581388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257" b="1"/>
          <a:stretch/>
        </p:blipFill>
        <p:spPr>
          <a:xfrm>
            <a:off x="1" y="2"/>
            <a:ext cx="5017099" cy="4718647"/>
          </a:xfrm>
          <a:custGeom>
            <a:avLst/>
            <a:gdLst/>
            <a:ahLst/>
            <a:cxnLst/>
            <a:rect l="l" t="t" r="r" b="b"/>
            <a:pathLst>
              <a:path w="5017099" h="4718647">
                <a:moveTo>
                  <a:pt x="0" y="0"/>
                </a:moveTo>
                <a:lnTo>
                  <a:pt x="4599738" y="0"/>
                </a:lnTo>
                <a:lnTo>
                  <a:pt x="4636346" y="60259"/>
                </a:lnTo>
                <a:cubicBezTo>
                  <a:pt x="4879170" y="507256"/>
                  <a:pt x="5017099" y="1019504"/>
                  <a:pt x="5017099" y="1563967"/>
                </a:cubicBezTo>
                <a:cubicBezTo>
                  <a:pt x="5017099" y="3306249"/>
                  <a:pt x="3604701" y="4718647"/>
                  <a:pt x="1862419" y="4718647"/>
                </a:cubicBezTo>
                <a:cubicBezTo>
                  <a:pt x="1209063" y="4718647"/>
                  <a:pt x="602098" y="4520029"/>
                  <a:pt x="98607" y="4179877"/>
                </a:cubicBezTo>
                <a:lnTo>
                  <a:pt x="0" y="4106140"/>
                </a:lnTo>
                <a:close/>
              </a:path>
            </a:pathLst>
          </a:custGeom>
        </p:spPr>
      </p:pic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F82BF3E2-EB0E-40D6-8835-2367A5316C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48480" y="1563968"/>
            <a:ext cx="6043520" cy="5294033"/>
          </a:xfrm>
          <a:custGeom>
            <a:avLst/>
            <a:gdLst>
              <a:gd name="connsiteX0" fmla="*/ 3600823 w 6043520"/>
              <a:gd name="connsiteY0" fmla="*/ 0 h 5294033"/>
              <a:gd name="connsiteX1" fmla="*/ 5891281 w 6043520"/>
              <a:gd name="connsiteY1" fmla="*/ 822253 h 5294033"/>
              <a:gd name="connsiteX2" fmla="*/ 6043520 w 6043520"/>
              <a:gd name="connsiteY2" fmla="*/ 960617 h 5294033"/>
              <a:gd name="connsiteX3" fmla="*/ 6043520 w 6043520"/>
              <a:gd name="connsiteY3" fmla="*/ 5294033 h 5294033"/>
              <a:gd name="connsiteX4" fmla="*/ 423445 w 6043520"/>
              <a:gd name="connsiteY4" fmla="*/ 5294033 h 5294033"/>
              <a:gd name="connsiteX5" fmla="*/ 282971 w 6043520"/>
              <a:gd name="connsiteY5" fmla="*/ 5002426 h 5294033"/>
              <a:gd name="connsiteX6" fmla="*/ 0 w 6043520"/>
              <a:gd name="connsiteY6" fmla="*/ 3600823 h 5294033"/>
              <a:gd name="connsiteX7" fmla="*/ 3600823 w 6043520"/>
              <a:gd name="connsiteY7" fmla="*/ 0 h 52940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43520" h="5294033">
                <a:moveTo>
                  <a:pt x="3600823" y="0"/>
                </a:moveTo>
                <a:cubicBezTo>
                  <a:pt x="4470871" y="0"/>
                  <a:pt x="5268847" y="308574"/>
                  <a:pt x="5891281" y="822253"/>
                </a:cubicBezTo>
                <a:lnTo>
                  <a:pt x="6043520" y="960617"/>
                </a:lnTo>
                <a:lnTo>
                  <a:pt x="6043520" y="5294033"/>
                </a:lnTo>
                <a:lnTo>
                  <a:pt x="423445" y="5294033"/>
                </a:lnTo>
                <a:lnTo>
                  <a:pt x="282971" y="5002426"/>
                </a:lnTo>
                <a:cubicBezTo>
                  <a:pt x="100759" y="4571630"/>
                  <a:pt x="0" y="4097993"/>
                  <a:pt x="0" y="3600823"/>
                </a:cubicBezTo>
                <a:cubicBezTo>
                  <a:pt x="0" y="1612143"/>
                  <a:pt x="1612143" y="0"/>
                  <a:pt x="360082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Imagen 6" descr="Un grupo de gente en la arena&#10;&#10;Descripción generada automáticamente">
            <a:extLst>
              <a:ext uri="{FF2B5EF4-FFF2-40B4-BE49-F238E27FC236}">
                <a16:creationId xmlns:a16="http://schemas.microsoft.com/office/drawing/2014/main" id="{CF07DB14-8FE4-443F-A2FF-E6B306B64E6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4836"/>
          <a:stretch/>
        </p:blipFill>
        <p:spPr>
          <a:xfrm>
            <a:off x="6283728" y="1699213"/>
            <a:ext cx="5908273" cy="5158786"/>
          </a:xfrm>
          <a:custGeom>
            <a:avLst/>
            <a:gdLst/>
            <a:ahLst/>
            <a:cxnLst/>
            <a:rect l="l" t="t" r="r" b="b"/>
            <a:pathLst>
              <a:path w="5908273" h="5158786">
                <a:moveTo>
                  <a:pt x="3465576" y="0"/>
                </a:moveTo>
                <a:cubicBezTo>
                  <a:pt x="4302945" y="0"/>
                  <a:pt x="5070948" y="296984"/>
                  <a:pt x="5670004" y="791369"/>
                </a:cubicBezTo>
                <a:lnTo>
                  <a:pt x="5908273" y="1007923"/>
                </a:lnTo>
                <a:lnTo>
                  <a:pt x="5908273" y="5158786"/>
                </a:lnTo>
                <a:lnTo>
                  <a:pt x="443374" y="5158786"/>
                </a:lnTo>
                <a:lnTo>
                  <a:pt x="418277" y="5117476"/>
                </a:lnTo>
                <a:cubicBezTo>
                  <a:pt x="151523" y="4626427"/>
                  <a:pt x="0" y="4063697"/>
                  <a:pt x="0" y="3465576"/>
                </a:cubicBezTo>
                <a:cubicBezTo>
                  <a:pt x="0" y="1551591"/>
                  <a:pt x="1551591" y="0"/>
                  <a:pt x="3465576" y="0"/>
                </a:cubicBezTo>
                <a:close/>
              </a:path>
            </a:pathLst>
          </a:custGeom>
        </p:spPr>
      </p:pic>
      <p:sp>
        <p:nvSpPr>
          <p:cNvPr id="24" name="Oval 23">
            <a:extLst>
              <a:ext uri="{FF2B5EF4-FFF2-40B4-BE49-F238E27FC236}">
                <a16:creationId xmlns:a16="http://schemas.microsoft.com/office/drawing/2014/main" id="{481E86DD-89E6-42B2-8675-84B7C56BFF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50534" y="1716727"/>
            <a:ext cx="4572000" cy="4572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Imagen 2" descr="Un grupo de personas posando para la cámara con una camisa azul&#10;&#10;Descripción generada automáticamente con confianza media">
            <a:extLst>
              <a:ext uri="{FF2B5EF4-FFF2-40B4-BE49-F238E27FC236}">
                <a16:creationId xmlns:a16="http://schemas.microsoft.com/office/drawing/2014/main" id="{2C72E6DF-A234-4C66-B8D1-9B39128F737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6" b="-4"/>
          <a:stretch/>
        </p:blipFill>
        <p:spPr>
          <a:xfrm>
            <a:off x="3287694" y="1853886"/>
            <a:ext cx="4297680" cy="4297680"/>
          </a:xfrm>
          <a:custGeom>
            <a:avLst/>
            <a:gdLst/>
            <a:ahLst/>
            <a:cxnLst/>
            <a:rect l="l" t="t" r="r" b="b"/>
            <a:pathLst>
              <a:path w="4297680" h="4297680">
                <a:moveTo>
                  <a:pt x="2148840" y="0"/>
                </a:moveTo>
                <a:cubicBezTo>
                  <a:pt x="3335612" y="0"/>
                  <a:pt x="4297680" y="962068"/>
                  <a:pt x="4297680" y="2148840"/>
                </a:cubicBezTo>
                <a:cubicBezTo>
                  <a:pt x="4297680" y="3335612"/>
                  <a:pt x="3335612" y="4297680"/>
                  <a:pt x="2148840" y="4297680"/>
                </a:cubicBezTo>
                <a:cubicBezTo>
                  <a:pt x="962068" y="4297680"/>
                  <a:pt x="0" y="3335612"/>
                  <a:pt x="0" y="2148840"/>
                </a:cubicBezTo>
                <a:cubicBezTo>
                  <a:pt x="0" y="962068"/>
                  <a:pt x="962068" y="0"/>
                  <a:pt x="2148840" y="0"/>
                </a:cubicBezTo>
                <a:close/>
              </a:path>
            </a:pathLst>
          </a:custGeom>
        </p:spPr>
      </p:pic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5EFE9E4D-D93B-4B04-A3B5-234F5DBB9E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762313" y="-1"/>
            <a:ext cx="4444096" cy="3211788"/>
          </a:xfrm>
          <a:custGeom>
            <a:avLst/>
            <a:gdLst>
              <a:gd name="connsiteX0" fmla="*/ 5102 w 4444096"/>
              <a:gd name="connsiteY0" fmla="*/ 0 h 3211788"/>
              <a:gd name="connsiteX1" fmla="*/ 4444096 w 4444096"/>
              <a:gd name="connsiteY1" fmla="*/ 0 h 3211788"/>
              <a:gd name="connsiteX2" fmla="*/ 4444096 w 4444096"/>
              <a:gd name="connsiteY2" fmla="*/ 2908319 h 3211788"/>
              <a:gd name="connsiteX3" fmla="*/ 4321598 w 4444096"/>
              <a:gd name="connsiteY3" fmla="*/ 2967330 h 3211788"/>
              <a:gd name="connsiteX4" fmla="*/ 3110753 w 4444096"/>
              <a:gd name="connsiteY4" fmla="*/ 3211788 h 3211788"/>
              <a:gd name="connsiteX5" fmla="*/ 0 w 4444096"/>
              <a:gd name="connsiteY5" fmla="*/ 101035 h 3211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44096" h="3211788">
                <a:moveTo>
                  <a:pt x="5102" y="0"/>
                </a:moveTo>
                <a:lnTo>
                  <a:pt x="4444096" y="0"/>
                </a:lnTo>
                <a:lnTo>
                  <a:pt x="4444096" y="2908319"/>
                </a:lnTo>
                <a:lnTo>
                  <a:pt x="4321598" y="2967330"/>
                </a:lnTo>
                <a:cubicBezTo>
                  <a:pt x="3949433" y="3124742"/>
                  <a:pt x="3540258" y="3211788"/>
                  <a:pt x="3110753" y="3211788"/>
                </a:cubicBezTo>
                <a:cubicBezTo>
                  <a:pt x="1392732" y="3211788"/>
                  <a:pt x="0" y="1819056"/>
                  <a:pt x="0" y="10103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5" name="Imagen 14" descr="Un grupo de personas paradas en la arena&#10;&#10;Descripción generada automáticamente">
            <a:extLst>
              <a:ext uri="{FF2B5EF4-FFF2-40B4-BE49-F238E27FC236}">
                <a16:creationId xmlns:a16="http://schemas.microsoft.com/office/drawing/2014/main" id="{FCD43D1A-3B3D-44B1-AB23-5C501DECE15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40" r="-3" b="11752"/>
          <a:stretch/>
        </p:blipFill>
        <p:spPr>
          <a:xfrm>
            <a:off x="7928700" y="-1"/>
            <a:ext cx="4277711" cy="3045402"/>
          </a:xfrm>
          <a:custGeom>
            <a:avLst/>
            <a:gdLst/>
            <a:ahLst/>
            <a:cxnLst/>
            <a:rect l="l" t="t" r="r" b="b"/>
            <a:pathLst>
              <a:path w="4277711" h="3045402">
                <a:moveTo>
                  <a:pt x="5102" y="0"/>
                </a:moveTo>
                <a:lnTo>
                  <a:pt x="4277711" y="0"/>
                </a:lnTo>
                <a:lnTo>
                  <a:pt x="4277711" y="2723810"/>
                </a:lnTo>
                <a:lnTo>
                  <a:pt x="4090449" y="2814019"/>
                </a:lnTo>
                <a:cubicBezTo>
                  <a:pt x="3738190" y="2963012"/>
                  <a:pt x="3350901" y="3045402"/>
                  <a:pt x="2944368" y="3045402"/>
                </a:cubicBezTo>
                <a:cubicBezTo>
                  <a:pt x="1318238" y="3045402"/>
                  <a:pt x="0" y="1727164"/>
                  <a:pt x="0" y="101034"/>
                </a:cubicBezTo>
                <a:close/>
              </a:path>
            </a:pathLst>
          </a:custGeom>
        </p:spPr>
      </p:pic>
      <p:pic>
        <p:nvPicPr>
          <p:cNvPr id="21" name="Imagen 20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3E9971E8-8BF0-4DAB-844E-4D803B62D1A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243" y="5602546"/>
            <a:ext cx="1098039" cy="1098039"/>
          </a:xfrm>
          <a:prstGeom prst="rect">
            <a:avLst/>
          </a:prstGeom>
        </p:spPr>
      </p:pic>
      <p:sp>
        <p:nvSpPr>
          <p:cNvPr id="23" name="Título 1">
            <a:extLst>
              <a:ext uri="{FF2B5EF4-FFF2-40B4-BE49-F238E27FC236}">
                <a16:creationId xmlns:a16="http://schemas.microsoft.com/office/drawing/2014/main" id="{EA743B40-C6C1-470F-A240-D75898F7626D}"/>
              </a:ext>
            </a:extLst>
          </p:cNvPr>
          <p:cNvSpPr txBox="1">
            <a:spLocks/>
          </p:cNvSpPr>
          <p:nvPr/>
        </p:nvSpPr>
        <p:spPr>
          <a:xfrm>
            <a:off x="1308282" y="5795367"/>
            <a:ext cx="3371685" cy="101854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3200" b="1" dirty="0">
                <a:solidFill>
                  <a:srgbClr val="FFFF00"/>
                </a:solidFill>
                <a:latin typeface="Arial Rounded MT Bold" panose="020F0704030504030204" pitchFamily="34" charset="0"/>
              </a:rPr>
              <a:t>Conservación </a:t>
            </a:r>
          </a:p>
          <a:p>
            <a:r>
              <a:rPr lang="es-ES" sz="3200" b="1" dirty="0">
                <a:solidFill>
                  <a:srgbClr val="FFFF00"/>
                </a:solidFill>
                <a:latin typeface="Arial Rounded MT Bold" panose="020F0704030504030204" pitchFamily="34" charset="0"/>
              </a:rPr>
              <a:t>de playas </a:t>
            </a:r>
            <a:endParaRPr lang="es-CO" sz="3200" b="1" dirty="0">
              <a:solidFill>
                <a:srgbClr val="FFFF00"/>
              </a:solidFill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04538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Un par de personas sentadas en una mesa&#10;&#10;Descripción generada automáticamente con confianza media">
            <a:extLst>
              <a:ext uri="{FF2B5EF4-FFF2-40B4-BE49-F238E27FC236}">
                <a16:creationId xmlns:a16="http://schemas.microsoft.com/office/drawing/2014/main" id="{97CA926F-1125-402F-9D7A-8F9FA045D87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39" r="12893" b="-2"/>
          <a:stretch/>
        </p:blipFill>
        <p:spPr>
          <a:xfrm>
            <a:off x="6176433" y="10"/>
            <a:ext cx="6015567" cy="3920034"/>
          </a:xfrm>
          <a:custGeom>
            <a:avLst/>
            <a:gdLst/>
            <a:ahLst/>
            <a:cxnLst/>
            <a:rect l="l" t="t" r="r" b="b"/>
            <a:pathLst>
              <a:path w="6015567" h="3920044">
                <a:moveTo>
                  <a:pt x="0" y="0"/>
                </a:moveTo>
                <a:lnTo>
                  <a:pt x="6015567" y="0"/>
                </a:lnTo>
                <a:lnTo>
                  <a:pt x="6015567" y="3920044"/>
                </a:lnTo>
                <a:lnTo>
                  <a:pt x="2469659" y="3920044"/>
                </a:lnTo>
                <a:lnTo>
                  <a:pt x="2469659" y="3103224"/>
                </a:lnTo>
                <a:lnTo>
                  <a:pt x="0" y="3103224"/>
                </a:lnTo>
                <a:close/>
              </a:path>
            </a:pathLst>
          </a:custGeom>
        </p:spPr>
      </p:pic>
      <p:pic>
        <p:nvPicPr>
          <p:cNvPr id="13" name="Imagen 12" descr="Un grupo de personas posando junto a un pastel&#10;&#10;Descripción generada automáticamente">
            <a:extLst>
              <a:ext uri="{FF2B5EF4-FFF2-40B4-BE49-F238E27FC236}">
                <a16:creationId xmlns:a16="http://schemas.microsoft.com/office/drawing/2014/main" id="{161DCCCA-E9BD-4F66-BCB6-963CDB7A032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" b="16101"/>
          <a:stretch/>
        </p:blipFill>
        <p:spPr>
          <a:xfrm>
            <a:off x="20" y="4069976"/>
            <a:ext cx="3535311" cy="2788023"/>
          </a:xfrm>
          <a:prstGeom prst="rect">
            <a:avLst/>
          </a:prstGeom>
        </p:spPr>
      </p:pic>
      <p:pic>
        <p:nvPicPr>
          <p:cNvPr id="7" name="Imagen 6" descr="Un grupo de personas en frente de un pared&#10;&#10;Descripción generada automáticamente con confianza baja">
            <a:extLst>
              <a:ext uri="{FF2B5EF4-FFF2-40B4-BE49-F238E27FC236}">
                <a16:creationId xmlns:a16="http://schemas.microsoft.com/office/drawing/2014/main" id="{9E5F8442-6DED-4747-9975-59D60B5E5FF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29" r="2" b="10784"/>
          <a:stretch/>
        </p:blipFill>
        <p:spPr>
          <a:xfrm>
            <a:off x="3696199" y="3257176"/>
            <a:ext cx="4789093" cy="3600824"/>
          </a:xfrm>
          <a:prstGeom prst="rect">
            <a:avLst/>
          </a:prstGeom>
        </p:spPr>
      </p:pic>
      <p:pic>
        <p:nvPicPr>
          <p:cNvPr id="11" name="Imagen 10" descr="Un grupo de personas sentadas en una sala&#10;&#10;Descripción generada automáticamente">
            <a:extLst>
              <a:ext uri="{FF2B5EF4-FFF2-40B4-BE49-F238E27FC236}">
                <a16:creationId xmlns:a16="http://schemas.microsoft.com/office/drawing/2014/main" id="{48BA9D62-014C-4573-B74C-136571C8A38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55" r="309" b="2"/>
          <a:stretch/>
        </p:blipFill>
        <p:spPr>
          <a:xfrm>
            <a:off x="1" y="10"/>
            <a:ext cx="6015567" cy="3920034"/>
          </a:xfrm>
          <a:custGeom>
            <a:avLst/>
            <a:gdLst/>
            <a:ahLst/>
            <a:cxnLst/>
            <a:rect l="l" t="t" r="r" b="b"/>
            <a:pathLst>
              <a:path w="6015567" h="3920044">
                <a:moveTo>
                  <a:pt x="0" y="0"/>
                </a:moveTo>
                <a:lnTo>
                  <a:pt x="6015567" y="0"/>
                </a:lnTo>
                <a:lnTo>
                  <a:pt x="6015567" y="3103224"/>
                </a:lnTo>
                <a:lnTo>
                  <a:pt x="3545908" y="3103224"/>
                </a:lnTo>
                <a:lnTo>
                  <a:pt x="3545908" y="3920044"/>
                </a:lnTo>
                <a:lnTo>
                  <a:pt x="0" y="3920044"/>
                </a:lnTo>
                <a:close/>
              </a:path>
            </a:pathLst>
          </a:custGeom>
        </p:spPr>
      </p:pic>
      <p:pic>
        <p:nvPicPr>
          <p:cNvPr id="5" name="Imagen 4" descr="Grupo de personas sentadas posando para una foto&#10;&#10;Descripción generada automáticamente">
            <a:extLst>
              <a:ext uri="{FF2B5EF4-FFF2-40B4-BE49-F238E27FC236}">
                <a16:creationId xmlns:a16="http://schemas.microsoft.com/office/drawing/2014/main" id="{6BEEBAAD-C3AB-4177-8A48-9124584177D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97" r="5" b="8709"/>
          <a:stretch/>
        </p:blipFill>
        <p:spPr>
          <a:xfrm>
            <a:off x="8646161" y="4069976"/>
            <a:ext cx="3545840" cy="2788024"/>
          </a:xfrm>
          <a:prstGeom prst="rect">
            <a:avLst/>
          </a:prstGeom>
        </p:spPr>
      </p:pic>
      <p:sp>
        <p:nvSpPr>
          <p:cNvPr id="19" name="Título 1">
            <a:extLst>
              <a:ext uri="{FF2B5EF4-FFF2-40B4-BE49-F238E27FC236}">
                <a16:creationId xmlns:a16="http://schemas.microsoft.com/office/drawing/2014/main" id="{E9AF68F0-0B5F-4863-9A38-F566276FA8E2}"/>
              </a:ext>
            </a:extLst>
          </p:cNvPr>
          <p:cNvSpPr txBox="1">
            <a:spLocks/>
          </p:cNvSpPr>
          <p:nvPr/>
        </p:nvSpPr>
        <p:spPr>
          <a:xfrm>
            <a:off x="8623009" y="2889221"/>
            <a:ext cx="3428564" cy="110578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s-ES" sz="3200" b="1" dirty="0">
                <a:solidFill>
                  <a:srgbClr val="FFFF00"/>
                </a:solidFill>
                <a:latin typeface="Arial Rounded MT Bold" panose="020F0704030504030204" pitchFamily="34" charset="0"/>
              </a:rPr>
              <a:t>Seminarios </a:t>
            </a:r>
          </a:p>
          <a:p>
            <a:pPr algn="r"/>
            <a:r>
              <a:rPr lang="es-ES" sz="3200" b="1" dirty="0">
                <a:solidFill>
                  <a:srgbClr val="FFFF00"/>
                </a:solidFill>
                <a:latin typeface="Arial Rounded MT Bold" panose="020F0704030504030204" pitchFamily="34" charset="0"/>
              </a:rPr>
              <a:t>y congresos</a:t>
            </a:r>
            <a:endParaRPr lang="es-CO" sz="3200" b="1" dirty="0">
              <a:solidFill>
                <a:srgbClr val="FFFF00"/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21" name="Imagen 20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9692613B-338F-4063-BC2F-F08C19FB106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7028" y="1764517"/>
            <a:ext cx="1098039" cy="1098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23634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n 21" descr="Un par de hombres sentados en una mesa&#10;&#10;Descripción generada automáticamente con confianza baja">
            <a:extLst>
              <a:ext uri="{FF2B5EF4-FFF2-40B4-BE49-F238E27FC236}">
                <a16:creationId xmlns:a16="http://schemas.microsoft.com/office/drawing/2014/main" id="{5A70E683-B8A8-4E16-9B2C-C10334CBEF6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78" r="-3" b="27751"/>
          <a:stretch/>
        </p:blipFill>
        <p:spPr>
          <a:xfrm>
            <a:off x="5162052" y="3272588"/>
            <a:ext cx="6105382" cy="3585411"/>
          </a:xfrm>
          <a:prstGeom prst="rect">
            <a:avLst/>
          </a:prstGeom>
        </p:spPr>
      </p:pic>
      <p:pic>
        <p:nvPicPr>
          <p:cNvPr id="15" name="Imagen 14" descr="Una sala de estar&#10;&#10;Descripción generada automáticamente con confianza media">
            <a:extLst>
              <a:ext uri="{FF2B5EF4-FFF2-40B4-BE49-F238E27FC236}">
                <a16:creationId xmlns:a16="http://schemas.microsoft.com/office/drawing/2014/main" id="{090DE722-A849-4CE3-93C9-2677CF3FF26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375" r="1" b="11026"/>
          <a:stretch/>
        </p:blipFill>
        <p:spPr>
          <a:xfrm>
            <a:off x="20" y="9"/>
            <a:ext cx="7279893" cy="3895335"/>
          </a:xfrm>
          <a:custGeom>
            <a:avLst/>
            <a:gdLst/>
            <a:ahLst/>
            <a:cxnLst/>
            <a:rect l="l" t="t" r="r" b="b"/>
            <a:pathLst>
              <a:path w="7279913" h="3895335">
                <a:moveTo>
                  <a:pt x="0" y="0"/>
                </a:moveTo>
                <a:lnTo>
                  <a:pt x="7279913" y="0"/>
                </a:lnTo>
                <a:lnTo>
                  <a:pt x="7279913" y="3116976"/>
                </a:lnTo>
                <a:lnTo>
                  <a:pt x="5011287" y="3116976"/>
                </a:lnTo>
                <a:lnTo>
                  <a:pt x="5011287" y="3895335"/>
                </a:lnTo>
                <a:lnTo>
                  <a:pt x="0" y="3895335"/>
                </a:lnTo>
                <a:close/>
              </a:path>
            </a:pathLst>
          </a:custGeom>
        </p:spPr>
      </p:pic>
      <p:pic>
        <p:nvPicPr>
          <p:cNvPr id="19" name="Imagen 18" descr="Imagen que contiene pila, verde, comida, tabla&#10;&#10;Descripción generada automáticamente">
            <a:extLst>
              <a:ext uri="{FF2B5EF4-FFF2-40B4-BE49-F238E27FC236}">
                <a16:creationId xmlns:a16="http://schemas.microsoft.com/office/drawing/2014/main" id="{26E1A5C4-28E8-42C4-A584-1664BBAA524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485" r="-1" b="3699"/>
          <a:stretch/>
        </p:blipFill>
        <p:spPr>
          <a:xfrm>
            <a:off x="7458302" y="-22547"/>
            <a:ext cx="3809132" cy="3139531"/>
          </a:xfrm>
          <a:prstGeom prst="rect">
            <a:avLst/>
          </a:prstGeom>
        </p:spPr>
      </p:pic>
      <p:pic>
        <p:nvPicPr>
          <p:cNvPr id="13" name="Imagen 12" descr="Un grupo de niños sentados en una mesa&#10;&#10;Descripción generada automáticamente con confianza baja">
            <a:extLst>
              <a:ext uri="{FF2B5EF4-FFF2-40B4-BE49-F238E27FC236}">
                <a16:creationId xmlns:a16="http://schemas.microsoft.com/office/drawing/2014/main" id="{83B142CC-9EE0-47CE-8B70-FBB0A612552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12" b="24763"/>
          <a:stretch/>
        </p:blipFill>
        <p:spPr>
          <a:xfrm>
            <a:off x="1" y="4065775"/>
            <a:ext cx="5001186" cy="2792224"/>
          </a:xfrm>
          <a:prstGeom prst="rect">
            <a:avLst/>
          </a:prstGeom>
        </p:spPr>
      </p:pic>
      <p:sp>
        <p:nvSpPr>
          <p:cNvPr id="29" name="Rectangle 26">
            <a:extLst>
              <a:ext uri="{FF2B5EF4-FFF2-40B4-BE49-F238E27FC236}">
                <a16:creationId xmlns:a16="http://schemas.microsoft.com/office/drawing/2014/main" id="{25414FA1-2D4C-41DB-83DE-4F3E38C10A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423904" y="0"/>
            <a:ext cx="768096" cy="685800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ítulo 1">
            <a:extLst>
              <a:ext uri="{FF2B5EF4-FFF2-40B4-BE49-F238E27FC236}">
                <a16:creationId xmlns:a16="http://schemas.microsoft.com/office/drawing/2014/main" id="{7E270D8A-EB22-48B6-B140-DE87C53BA223}"/>
              </a:ext>
            </a:extLst>
          </p:cNvPr>
          <p:cNvSpPr txBox="1">
            <a:spLocks/>
          </p:cNvSpPr>
          <p:nvPr/>
        </p:nvSpPr>
        <p:spPr>
          <a:xfrm>
            <a:off x="1340384" y="309933"/>
            <a:ext cx="6181872" cy="2070964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4000" b="1" dirty="0">
                <a:solidFill>
                  <a:srgbClr val="FFFF00"/>
                </a:solidFill>
                <a:latin typeface="Arial Rounded MT Bold" panose="020F0704030504030204" pitchFamily="34" charset="0"/>
              </a:rPr>
              <a:t>Eco-munidades sostenibles</a:t>
            </a:r>
            <a:endParaRPr lang="es-CO" sz="4000" b="1" dirty="0">
              <a:solidFill>
                <a:srgbClr val="FFFF00"/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34" name="Imagen 33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E5CF0672-F981-494D-B13F-522A486DC7A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345" y="317683"/>
            <a:ext cx="1098039" cy="1098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1356915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376</TotalTime>
  <Words>128</Words>
  <Application>Microsoft Office PowerPoint</Application>
  <PresentationFormat>Panorámica</PresentationFormat>
  <Paragraphs>33</Paragraphs>
  <Slides>12</Slides>
  <Notes>0</Notes>
  <HiddenSlides>0</HiddenSlides>
  <MMClips>1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12</vt:i4>
      </vt:variant>
    </vt:vector>
  </HeadingPairs>
  <TitlesOfParts>
    <vt:vector size="20" baseType="lpstr">
      <vt:lpstr>Meiryo</vt:lpstr>
      <vt:lpstr>Arial</vt:lpstr>
      <vt:lpstr>Arial Nova Cond</vt:lpstr>
      <vt:lpstr>Arial Rounded MT Bold</vt:lpstr>
      <vt:lpstr>Calibri</vt:lpstr>
      <vt:lpstr>Calibri Light</vt:lpstr>
      <vt:lpstr>Rockwell</vt:lpstr>
      <vt:lpstr>Tema de Office</vt:lpstr>
      <vt:lpstr>Sostenibilidad Integral desde lo social, económico y ambiental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Sostenibilidad Integral desde lo social, económico y ambiental</dc:title>
  <dc:creator>JUAN CARLOS GUTIERREZ ARREDONDO</dc:creator>
  <cp:lastModifiedBy>JUAN CARLOS GUTIERREZ ARREDONDO</cp:lastModifiedBy>
  <cp:revision>18</cp:revision>
  <dcterms:created xsi:type="dcterms:W3CDTF">2022-03-12T15:26:24Z</dcterms:created>
  <dcterms:modified xsi:type="dcterms:W3CDTF">2022-03-12T21:43:52Z</dcterms:modified>
</cp:coreProperties>
</file>